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64"/>
  </p:notesMasterIdLst>
  <p:handoutMasterIdLst>
    <p:handoutMasterId r:id="rId65"/>
  </p:handoutMasterIdLst>
  <p:sldIdLst>
    <p:sldId id="343" r:id="rId2"/>
    <p:sldId id="714" r:id="rId3"/>
    <p:sldId id="731" r:id="rId4"/>
    <p:sldId id="732" r:id="rId5"/>
    <p:sldId id="733" r:id="rId6"/>
    <p:sldId id="734" r:id="rId7"/>
    <p:sldId id="735" r:id="rId8"/>
    <p:sldId id="709" r:id="rId9"/>
    <p:sldId id="730" r:id="rId10"/>
    <p:sldId id="736" r:id="rId11"/>
    <p:sldId id="715" r:id="rId12"/>
    <p:sldId id="576" r:id="rId13"/>
    <p:sldId id="584" r:id="rId14"/>
    <p:sldId id="582" r:id="rId15"/>
    <p:sldId id="579" r:id="rId16"/>
    <p:sldId id="581" r:id="rId17"/>
    <p:sldId id="586" r:id="rId18"/>
    <p:sldId id="585" r:id="rId19"/>
    <p:sldId id="710" r:id="rId20"/>
    <p:sldId id="588" r:id="rId21"/>
    <p:sldId id="713" r:id="rId22"/>
    <p:sldId id="712" r:id="rId23"/>
    <p:sldId id="590" r:id="rId24"/>
    <p:sldId id="591" r:id="rId25"/>
    <p:sldId id="592" r:id="rId26"/>
    <p:sldId id="594" r:id="rId27"/>
    <p:sldId id="595" r:id="rId28"/>
    <p:sldId id="596" r:id="rId29"/>
    <p:sldId id="597" r:id="rId30"/>
    <p:sldId id="738" r:id="rId31"/>
    <p:sldId id="725" r:id="rId32"/>
    <p:sldId id="739" r:id="rId33"/>
    <p:sldId id="743" r:id="rId34"/>
    <p:sldId id="740" r:id="rId35"/>
    <p:sldId id="741" r:id="rId36"/>
    <p:sldId id="742" r:id="rId37"/>
    <p:sldId id="737" r:id="rId38"/>
    <p:sldId id="598" r:id="rId39"/>
    <p:sldId id="722" r:id="rId40"/>
    <p:sldId id="727" r:id="rId41"/>
    <p:sldId id="718" r:id="rId42"/>
    <p:sldId id="719" r:id="rId43"/>
    <p:sldId id="724" r:id="rId44"/>
    <p:sldId id="728" r:id="rId45"/>
    <p:sldId id="720" r:id="rId46"/>
    <p:sldId id="721" r:id="rId47"/>
    <p:sldId id="606" r:id="rId48"/>
    <p:sldId id="589" r:id="rId49"/>
    <p:sldId id="607" r:id="rId50"/>
    <p:sldId id="609" r:id="rId51"/>
    <p:sldId id="744" r:id="rId52"/>
    <p:sldId id="729" r:id="rId53"/>
    <p:sldId id="517" r:id="rId54"/>
    <p:sldId id="577" r:id="rId55"/>
    <p:sldId id="578" r:id="rId56"/>
    <p:sldId id="527" r:id="rId57"/>
    <p:sldId id="513" r:id="rId58"/>
    <p:sldId id="510" r:id="rId59"/>
    <p:sldId id="661" r:id="rId60"/>
    <p:sldId id="662" r:id="rId61"/>
    <p:sldId id="486" r:id="rId62"/>
    <p:sldId id="660" r:id="rId63"/>
  </p:sldIdLst>
  <p:sldSz cx="9144000" cy="6858000" type="screen4x3"/>
  <p:notesSz cx="6807200" cy="9939338"/>
  <p:custDataLst>
    <p:tags r:id="rId66"/>
  </p:custDataLst>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F2F"/>
    <a:srgbClr val="2787A0"/>
    <a:srgbClr val="FF6600"/>
    <a:srgbClr val="CB6C1D"/>
    <a:srgbClr val="5D417E"/>
    <a:srgbClr val="769535"/>
    <a:srgbClr val="141F6E"/>
    <a:srgbClr val="C6CBE4"/>
    <a:srgbClr val="0099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77778" autoAdjust="0"/>
  </p:normalViewPr>
  <p:slideViewPr>
    <p:cSldViewPr>
      <p:cViewPr varScale="1">
        <p:scale>
          <a:sx n="41" d="100"/>
          <a:sy n="41" d="100"/>
        </p:scale>
        <p:origin x="-1176" y="-86"/>
      </p:cViewPr>
      <p:guideLst>
        <p:guide orient="horz" pos="2160"/>
        <p:guide pos="2880"/>
      </p:guideLst>
    </p:cSldViewPr>
  </p:slideViewPr>
  <p:outlineViewPr>
    <p:cViewPr>
      <p:scale>
        <a:sx n="33" d="100"/>
        <a:sy n="33" d="100"/>
      </p:scale>
      <p:origin x="0" y="41982"/>
    </p:cViewPr>
  </p:outlineViewPr>
  <p:notesTextViewPr>
    <p:cViewPr>
      <p:scale>
        <a:sx n="100" d="100"/>
        <a:sy n="100" d="100"/>
      </p:scale>
      <p:origin x="0" y="0"/>
    </p:cViewPr>
  </p:notesTextViewPr>
  <p:sorterViewPr>
    <p:cViewPr>
      <p:scale>
        <a:sx n="100" d="100"/>
        <a:sy n="100" d="100"/>
      </p:scale>
      <p:origin x="0" y="9792"/>
    </p:cViewPr>
  </p:sorterViewPr>
  <p:notesViewPr>
    <p:cSldViewPr>
      <p:cViewPr varScale="1">
        <p:scale>
          <a:sx n="78" d="100"/>
          <a:sy n="78" d="100"/>
        </p:scale>
        <p:origin x="-3318" y="-9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8C07AC-E5EE-474E-BB3E-4A01240954F7}" type="doc">
      <dgm:prSet loTypeId="urn:microsoft.com/office/officeart/2005/8/layout/radial1" loCatId="cycle" qsTypeId="urn:microsoft.com/office/officeart/2005/8/quickstyle/simple1" qsCatId="simple" csTypeId="urn:microsoft.com/office/officeart/2005/8/colors/accent2_5" csCatId="accent2" phldr="1"/>
      <dgm:spPr/>
      <dgm:t>
        <a:bodyPr/>
        <a:lstStyle/>
        <a:p>
          <a:endParaRPr lang="en-AU"/>
        </a:p>
      </dgm:t>
    </dgm:pt>
    <dgm:pt modelId="{60561FE0-8F26-4BA3-ABCB-A304338FE1C1}">
      <dgm:prSet phldrT="[Text]"/>
      <dgm:spPr/>
      <dgm:t>
        <a:bodyPr/>
        <a:lstStyle/>
        <a:p>
          <a:r>
            <a:rPr lang="en-AU" dirty="0" smtClean="0"/>
            <a:t>Charity Sector</a:t>
          </a:r>
          <a:endParaRPr lang="en-AU" dirty="0"/>
        </a:p>
      </dgm:t>
    </dgm:pt>
    <dgm:pt modelId="{7612BDFA-A9A5-45A4-9F08-DB383EB07501}" type="parTrans" cxnId="{AD567CFF-AE32-4613-9431-BD7B85EE7265}">
      <dgm:prSet/>
      <dgm:spPr/>
      <dgm:t>
        <a:bodyPr/>
        <a:lstStyle/>
        <a:p>
          <a:endParaRPr lang="en-AU"/>
        </a:p>
      </dgm:t>
    </dgm:pt>
    <dgm:pt modelId="{A6BCF845-9F23-4285-AB0B-291FD2BDF1FF}" type="sibTrans" cxnId="{AD567CFF-AE32-4613-9431-BD7B85EE7265}">
      <dgm:prSet/>
      <dgm:spPr/>
      <dgm:t>
        <a:bodyPr/>
        <a:lstStyle/>
        <a:p>
          <a:endParaRPr lang="en-AU"/>
        </a:p>
      </dgm:t>
    </dgm:pt>
    <dgm:pt modelId="{C20BE128-BCBC-40F3-BF35-6D35ABFA246F}">
      <dgm:prSet phldrT="[Text]"/>
      <dgm:spPr/>
      <dgm:t>
        <a:bodyPr/>
        <a:lstStyle/>
        <a:p>
          <a:r>
            <a:rPr lang="en-AU" dirty="0" smtClean="0"/>
            <a:t>ACNC</a:t>
          </a:r>
          <a:endParaRPr lang="en-AU" dirty="0"/>
        </a:p>
      </dgm:t>
    </dgm:pt>
    <dgm:pt modelId="{2F6C11E5-9AA5-4E15-A703-17D6A71C3230}" type="parTrans" cxnId="{9F199014-4B92-4B7A-A60C-1804AA5EA9AD}">
      <dgm:prSet/>
      <dgm:spPr/>
      <dgm:t>
        <a:bodyPr/>
        <a:lstStyle/>
        <a:p>
          <a:endParaRPr lang="en-AU"/>
        </a:p>
      </dgm:t>
    </dgm:pt>
    <dgm:pt modelId="{0EF97C05-5189-4A01-9253-42EC71793B43}" type="sibTrans" cxnId="{9F199014-4B92-4B7A-A60C-1804AA5EA9AD}">
      <dgm:prSet/>
      <dgm:spPr/>
      <dgm:t>
        <a:bodyPr/>
        <a:lstStyle/>
        <a:p>
          <a:endParaRPr lang="en-AU"/>
        </a:p>
      </dgm:t>
    </dgm:pt>
    <dgm:pt modelId="{7FEC0732-2AE3-45AF-91F3-1C87CBF44FFF}">
      <dgm:prSet phldrT="[Text]"/>
      <dgm:spPr/>
      <dgm:t>
        <a:bodyPr/>
        <a:lstStyle/>
        <a:p>
          <a:r>
            <a:rPr lang="en-AU" dirty="0" smtClean="0"/>
            <a:t>Definition of Charity</a:t>
          </a:r>
          <a:endParaRPr lang="en-AU" dirty="0"/>
        </a:p>
      </dgm:t>
    </dgm:pt>
    <dgm:pt modelId="{5D9DD7C8-7C13-49C8-9914-AF1C877304C7}" type="parTrans" cxnId="{40916C7C-E364-49A7-A9CE-86FAD5924069}">
      <dgm:prSet/>
      <dgm:spPr/>
      <dgm:t>
        <a:bodyPr/>
        <a:lstStyle/>
        <a:p>
          <a:endParaRPr lang="en-AU"/>
        </a:p>
      </dgm:t>
    </dgm:pt>
    <dgm:pt modelId="{E876BD03-D5B8-4641-A57C-21F709D6528A}" type="sibTrans" cxnId="{40916C7C-E364-49A7-A9CE-86FAD5924069}">
      <dgm:prSet/>
      <dgm:spPr/>
      <dgm:t>
        <a:bodyPr/>
        <a:lstStyle/>
        <a:p>
          <a:endParaRPr lang="en-AU"/>
        </a:p>
      </dgm:t>
    </dgm:pt>
    <dgm:pt modelId="{22C1F361-1698-45C0-A7CF-2DE1ECBDA17F}">
      <dgm:prSet phldrT="[Text]"/>
      <dgm:spPr/>
      <dgm:t>
        <a:bodyPr/>
        <a:lstStyle/>
        <a:p>
          <a:r>
            <a:rPr lang="en-AU" dirty="0" smtClean="0"/>
            <a:t>Commercial Activities</a:t>
          </a:r>
          <a:endParaRPr lang="en-AU" dirty="0"/>
        </a:p>
      </dgm:t>
    </dgm:pt>
    <dgm:pt modelId="{EEDC48EB-7F4D-4633-9A73-ACAE4182F85C}" type="parTrans" cxnId="{CA21FB26-01E0-4DB6-95E8-2C10CCCA6943}">
      <dgm:prSet/>
      <dgm:spPr/>
      <dgm:t>
        <a:bodyPr/>
        <a:lstStyle/>
        <a:p>
          <a:endParaRPr lang="en-AU"/>
        </a:p>
      </dgm:t>
    </dgm:pt>
    <dgm:pt modelId="{987E2ABA-AA2A-4BBF-A363-E4958CF9C162}" type="sibTrans" cxnId="{CA21FB26-01E0-4DB6-95E8-2C10CCCA6943}">
      <dgm:prSet/>
      <dgm:spPr/>
      <dgm:t>
        <a:bodyPr/>
        <a:lstStyle/>
        <a:p>
          <a:endParaRPr lang="en-AU"/>
        </a:p>
      </dgm:t>
    </dgm:pt>
    <dgm:pt modelId="{D0A9CF16-D3B4-49F5-B442-EEC20310F787}">
      <dgm:prSet phldrT="[Text]"/>
      <dgm:spPr/>
      <dgm:t>
        <a:bodyPr/>
        <a:lstStyle/>
        <a:p>
          <a:r>
            <a:rPr lang="en-AU" dirty="0" smtClean="0"/>
            <a:t>Accounting standards</a:t>
          </a:r>
          <a:endParaRPr lang="en-AU" dirty="0"/>
        </a:p>
      </dgm:t>
    </dgm:pt>
    <dgm:pt modelId="{8BE10974-3A34-4208-8CC2-EB1B902AC362}" type="parTrans" cxnId="{9353C8C9-7859-48D1-B9CC-3238AFD64098}">
      <dgm:prSet/>
      <dgm:spPr/>
      <dgm:t>
        <a:bodyPr/>
        <a:lstStyle/>
        <a:p>
          <a:endParaRPr lang="en-AU"/>
        </a:p>
      </dgm:t>
    </dgm:pt>
    <dgm:pt modelId="{B35E5802-9CCC-48AA-9BDE-8AFEC29B2806}" type="sibTrans" cxnId="{9353C8C9-7859-48D1-B9CC-3238AFD64098}">
      <dgm:prSet/>
      <dgm:spPr/>
      <dgm:t>
        <a:bodyPr/>
        <a:lstStyle/>
        <a:p>
          <a:endParaRPr lang="en-AU"/>
        </a:p>
      </dgm:t>
    </dgm:pt>
    <dgm:pt modelId="{3EAC34C8-58DC-4866-BEED-074AD68C2BBC}">
      <dgm:prSet phldrT="[Text]"/>
      <dgm:spPr/>
      <dgm:t>
        <a:bodyPr/>
        <a:lstStyle/>
        <a:p>
          <a:r>
            <a:rPr lang="en-AU" dirty="0" smtClean="0"/>
            <a:t>State based Acts</a:t>
          </a:r>
          <a:endParaRPr lang="en-AU" dirty="0"/>
        </a:p>
      </dgm:t>
    </dgm:pt>
    <dgm:pt modelId="{260A62DE-D379-48C3-BEE7-0707172A52C7}" type="parTrans" cxnId="{E0614706-1F6C-48ED-9002-C49F3FC6FA18}">
      <dgm:prSet/>
      <dgm:spPr/>
      <dgm:t>
        <a:bodyPr/>
        <a:lstStyle/>
        <a:p>
          <a:endParaRPr lang="en-AU"/>
        </a:p>
      </dgm:t>
    </dgm:pt>
    <dgm:pt modelId="{2D2135FE-1A22-4A62-9954-A2C25D829E07}" type="sibTrans" cxnId="{E0614706-1F6C-48ED-9002-C49F3FC6FA18}">
      <dgm:prSet/>
      <dgm:spPr/>
      <dgm:t>
        <a:bodyPr/>
        <a:lstStyle/>
        <a:p>
          <a:endParaRPr lang="en-AU"/>
        </a:p>
      </dgm:t>
    </dgm:pt>
    <dgm:pt modelId="{DACC5626-004E-4C68-84D9-D3BE594F1989}">
      <dgm:prSet phldrT="[Text]"/>
      <dgm:spPr/>
      <dgm:t>
        <a:bodyPr/>
        <a:lstStyle/>
        <a:p>
          <a:r>
            <a:rPr lang="en-AU" dirty="0" smtClean="0"/>
            <a:t>ATO Rulings</a:t>
          </a:r>
          <a:endParaRPr lang="en-AU" dirty="0"/>
        </a:p>
      </dgm:t>
    </dgm:pt>
    <dgm:pt modelId="{06FEE419-4054-424D-884E-0D66F216D522}" type="parTrans" cxnId="{5FF026BE-685B-4510-8EC3-0B41CC409F27}">
      <dgm:prSet/>
      <dgm:spPr/>
      <dgm:t>
        <a:bodyPr/>
        <a:lstStyle/>
        <a:p>
          <a:endParaRPr lang="en-AU"/>
        </a:p>
      </dgm:t>
    </dgm:pt>
    <dgm:pt modelId="{E6BD4D8F-97F6-43F6-A99E-DC813CD2A747}" type="sibTrans" cxnId="{5FF026BE-685B-4510-8EC3-0B41CC409F27}">
      <dgm:prSet/>
      <dgm:spPr/>
      <dgm:t>
        <a:bodyPr/>
        <a:lstStyle/>
        <a:p>
          <a:endParaRPr lang="en-AU"/>
        </a:p>
      </dgm:t>
    </dgm:pt>
    <dgm:pt modelId="{5BF93030-F175-421D-8F43-4305FE9C73E3}">
      <dgm:prSet phldrT="[Text]"/>
      <dgm:spPr/>
      <dgm:t>
        <a:bodyPr/>
        <a:lstStyle/>
        <a:p>
          <a:r>
            <a:rPr lang="en-AU" dirty="0" smtClean="0"/>
            <a:t>Fund raising</a:t>
          </a:r>
          <a:endParaRPr lang="en-AU" dirty="0"/>
        </a:p>
      </dgm:t>
    </dgm:pt>
    <dgm:pt modelId="{C2CB8D21-0B32-475B-8848-E39C9F46822A}" type="parTrans" cxnId="{1E233A6F-4006-4687-8044-911E7D557D92}">
      <dgm:prSet/>
      <dgm:spPr/>
      <dgm:t>
        <a:bodyPr/>
        <a:lstStyle/>
        <a:p>
          <a:endParaRPr lang="en-AU"/>
        </a:p>
      </dgm:t>
    </dgm:pt>
    <dgm:pt modelId="{A81B73ED-8C2B-43AA-9069-6D1A04583834}" type="sibTrans" cxnId="{1E233A6F-4006-4687-8044-911E7D557D92}">
      <dgm:prSet/>
      <dgm:spPr/>
      <dgm:t>
        <a:bodyPr/>
        <a:lstStyle/>
        <a:p>
          <a:endParaRPr lang="en-AU"/>
        </a:p>
      </dgm:t>
    </dgm:pt>
    <dgm:pt modelId="{0A3F775F-6111-43D0-9480-14955F11C139}">
      <dgm:prSet phldrT="[Text]"/>
      <dgm:spPr/>
      <dgm:t>
        <a:bodyPr/>
        <a:lstStyle/>
        <a:p>
          <a:r>
            <a:rPr lang="en-AU" dirty="0" smtClean="0"/>
            <a:t>Audit Requirements</a:t>
          </a:r>
          <a:endParaRPr lang="en-AU" dirty="0"/>
        </a:p>
      </dgm:t>
    </dgm:pt>
    <dgm:pt modelId="{5A94020F-84E1-4925-83CB-492133565EA5}" type="parTrans" cxnId="{1CA62474-1711-4D74-AD64-7396E52C2896}">
      <dgm:prSet/>
      <dgm:spPr/>
      <dgm:t>
        <a:bodyPr/>
        <a:lstStyle/>
        <a:p>
          <a:endParaRPr lang="en-AU"/>
        </a:p>
      </dgm:t>
    </dgm:pt>
    <dgm:pt modelId="{ABA3C488-3AA8-4268-8CDD-C85F90A9CBF7}" type="sibTrans" cxnId="{1CA62474-1711-4D74-AD64-7396E52C2896}">
      <dgm:prSet/>
      <dgm:spPr/>
      <dgm:t>
        <a:bodyPr/>
        <a:lstStyle/>
        <a:p>
          <a:endParaRPr lang="en-AU"/>
        </a:p>
      </dgm:t>
    </dgm:pt>
    <dgm:pt modelId="{6E4D0925-A755-49BC-966D-E68EE3DC05CC}">
      <dgm:prSet phldrT="[Text]"/>
      <dgm:spPr/>
      <dgm:t>
        <a:bodyPr/>
        <a:lstStyle/>
        <a:p>
          <a:r>
            <a:rPr lang="en-AU" dirty="0" smtClean="0"/>
            <a:t>In Australia</a:t>
          </a:r>
          <a:endParaRPr lang="en-AU" dirty="0"/>
        </a:p>
      </dgm:t>
    </dgm:pt>
    <dgm:pt modelId="{65CEE1BA-95B1-4800-B624-4331D90B9230}" type="parTrans" cxnId="{3A6D98E2-2EE7-4CC2-A701-7065BCEEBC89}">
      <dgm:prSet/>
      <dgm:spPr/>
      <dgm:t>
        <a:bodyPr/>
        <a:lstStyle/>
        <a:p>
          <a:endParaRPr lang="en-AU"/>
        </a:p>
      </dgm:t>
    </dgm:pt>
    <dgm:pt modelId="{FD73B0C3-F9D1-4770-80F7-377B8950D4E2}" type="sibTrans" cxnId="{3A6D98E2-2EE7-4CC2-A701-7065BCEEBC89}">
      <dgm:prSet/>
      <dgm:spPr/>
      <dgm:t>
        <a:bodyPr/>
        <a:lstStyle/>
        <a:p>
          <a:endParaRPr lang="en-AU"/>
        </a:p>
      </dgm:t>
    </dgm:pt>
    <dgm:pt modelId="{7B557B8E-8980-4EB3-A3B7-EE53204E673B}">
      <dgm:prSet phldrT="[Text]"/>
      <dgm:spPr/>
      <dgm:t>
        <a:bodyPr/>
        <a:lstStyle/>
        <a:p>
          <a:r>
            <a:rPr lang="en-AU" dirty="0" smtClean="0"/>
            <a:t>Managing Funds</a:t>
          </a:r>
          <a:endParaRPr lang="en-AU" dirty="0"/>
        </a:p>
      </dgm:t>
    </dgm:pt>
    <dgm:pt modelId="{A48A10F0-D24B-4A25-B365-455C00BC269F}" type="parTrans" cxnId="{6381A590-1F20-45D2-8B51-E22E005F6D6C}">
      <dgm:prSet/>
      <dgm:spPr/>
      <dgm:t>
        <a:bodyPr/>
        <a:lstStyle/>
        <a:p>
          <a:endParaRPr lang="en-AU"/>
        </a:p>
      </dgm:t>
    </dgm:pt>
    <dgm:pt modelId="{218079D4-F06D-4C9C-BCD9-7E79B5878277}" type="sibTrans" cxnId="{6381A590-1F20-45D2-8B51-E22E005F6D6C}">
      <dgm:prSet/>
      <dgm:spPr/>
      <dgm:t>
        <a:bodyPr/>
        <a:lstStyle/>
        <a:p>
          <a:endParaRPr lang="en-AU"/>
        </a:p>
      </dgm:t>
    </dgm:pt>
    <dgm:pt modelId="{9CADD9FD-EF25-4398-BC0C-1E0E4F40B272}">
      <dgm:prSet phldrT="[Text]"/>
      <dgm:spPr/>
      <dgm:t>
        <a:bodyPr/>
        <a:lstStyle/>
        <a:p>
          <a:r>
            <a:rPr lang="en-AU" dirty="0" smtClean="0"/>
            <a:t>Government Funding requirements</a:t>
          </a:r>
          <a:endParaRPr lang="en-AU" dirty="0"/>
        </a:p>
      </dgm:t>
    </dgm:pt>
    <dgm:pt modelId="{0E668C3C-A085-4253-88FF-C763DEE38FD6}" type="parTrans" cxnId="{AE1EBF4A-F467-4981-9151-D3D15FBD91C7}">
      <dgm:prSet/>
      <dgm:spPr/>
      <dgm:t>
        <a:bodyPr/>
        <a:lstStyle/>
        <a:p>
          <a:endParaRPr lang="en-AU"/>
        </a:p>
      </dgm:t>
    </dgm:pt>
    <dgm:pt modelId="{88869E6B-1D67-40F4-B2FE-D426D9CDB027}" type="sibTrans" cxnId="{AE1EBF4A-F467-4981-9151-D3D15FBD91C7}">
      <dgm:prSet/>
      <dgm:spPr/>
      <dgm:t>
        <a:bodyPr/>
        <a:lstStyle/>
        <a:p>
          <a:endParaRPr lang="en-AU"/>
        </a:p>
      </dgm:t>
    </dgm:pt>
    <dgm:pt modelId="{00A8FA25-4426-456A-8F38-3D62DCA4D1D5}">
      <dgm:prSet phldrT="[Text]"/>
      <dgm:spPr/>
      <dgm:t>
        <a:bodyPr/>
        <a:lstStyle/>
        <a:p>
          <a:r>
            <a:rPr lang="en-AU" dirty="0" smtClean="0"/>
            <a:t>Case Law</a:t>
          </a:r>
          <a:endParaRPr lang="en-AU" dirty="0"/>
        </a:p>
      </dgm:t>
    </dgm:pt>
    <dgm:pt modelId="{CDCC4B9F-D47D-4954-9115-E53CC2868B41}" type="parTrans" cxnId="{7BC9056D-C397-4153-B882-B6296D81C339}">
      <dgm:prSet/>
      <dgm:spPr/>
      <dgm:t>
        <a:bodyPr/>
        <a:lstStyle/>
        <a:p>
          <a:endParaRPr lang="en-AU"/>
        </a:p>
      </dgm:t>
    </dgm:pt>
    <dgm:pt modelId="{4D0FDCEC-B1F1-4534-94B9-C4D1A01A506E}" type="sibTrans" cxnId="{7BC9056D-C397-4153-B882-B6296D81C339}">
      <dgm:prSet/>
      <dgm:spPr/>
      <dgm:t>
        <a:bodyPr/>
        <a:lstStyle/>
        <a:p>
          <a:endParaRPr lang="en-AU"/>
        </a:p>
      </dgm:t>
    </dgm:pt>
    <dgm:pt modelId="{07301178-3222-4D4E-8506-612E2A80969D}">
      <dgm:prSet phldrT="[Text]"/>
      <dgm:spPr/>
      <dgm:t>
        <a:bodyPr/>
        <a:lstStyle/>
        <a:p>
          <a:r>
            <a:rPr lang="en-AU" dirty="0" smtClean="0"/>
            <a:t>ASIC requirements</a:t>
          </a:r>
          <a:endParaRPr lang="en-AU" dirty="0"/>
        </a:p>
      </dgm:t>
    </dgm:pt>
    <dgm:pt modelId="{3C378973-6470-4AE9-8073-E16DA079F8A7}" type="parTrans" cxnId="{ED06A754-688C-483B-B040-9091258C6036}">
      <dgm:prSet/>
      <dgm:spPr/>
      <dgm:t>
        <a:bodyPr/>
        <a:lstStyle/>
        <a:p>
          <a:endParaRPr lang="en-AU"/>
        </a:p>
      </dgm:t>
    </dgm:pt>
    <dgm:pt modelId="{24EB26B1-4804-464B-AA68-18139C4C96CB}" type="sibTrans" cxnId="{ED06A754-688C-483B-B040-9091258C6036}">
      <dgm:prSet/>
      <dgm:spPr/>
      <dgm:t>
        <a:bodyPr/>
        <a:lstStyle/>
        <a:p>
          <a:endParaRPr lang="en-AU"/>
        </a:p>
      </dgm:t>
    </dgm:pt>
    <dgm:pt modelId="{20984B6D-7891-4FC6-B2A3-593EE32A6F2E}">
      <dgm:prSet phldrT="[Text]"/>
      <dgm:spPr/>
      <dgm:t>
        <a:bodyPr/>
        <a:lstStyle/>
        <a:p>
          <a:r>
            <a:rPr lang="en-AU" dirty="0" smtClean="0"/>
            <a:t>Employment Law</a:t>
          </a:r>
          <a:endParaRPr lang="en-AU" dirty="0"/>
        </a:p>
      </dgm:t>
    </dgm:pt>
    <dgm:pt modelId="{43DA8140-4F38-4593-912F-08EC6D5A4B85}" type="parTrans" cxnId="{9F9C168B-3D4B-44AE-8F3F-C08EEB1F3D2D}">
      <dgm:prSet/>
      <dgm:spPr/>
      <dgm:t>
        <a:bodyPr/>
        <a:lstStyle/>
        <a:p>
          <a:endParaRPr lang="en-AU"/>
        </a:p>
      </dgm:t>
    </dgm:pt>
    <dgm:pt modelId="{FC5D720A-E70A-4E37-A827-D1E752E716BB}" type="sibTrans" cxnId="{9F9C168B-3D4B-44AE-8F3F-C08EEB1F3D2D}">
      <dgm:prSet/>
      <dgm:spPr/>
      <dgm:t>
        <a:bodyPr/>
        <a:lstStyle/>
        <a:p>
          <a:endParaRPr lang="en-AU"/>
        </a:p>
      </dgm:t>
    </dgm:pt>
    <dgm:pt modelId="{2C6B1C62-BAB5-4BEC-A3BC-AA5A565603E9}" type="pres">
      <dgm:prSet presAssocID="{DB8C07AC-E5EE-474E-BB3E-4A01240954F7}" presName="cycle" presStyleCnt="0">
        <dgm:presLayoutVars>
          <dgm:chMax val="1"/>
          <dgm:dir/>
          <dgm:animLvl val="ctr"/>
          <dgm:resizeHandles val="exact"/>
        </dgm:presLayoutVars>
      </dgm:prSet>
      <dgm:spPr/>
      <dgm:t>
        <a:bodyPr/>
        <a:lstStyle/>
        <a:p>
          <a:endParaRPr lang="en-AU"/>
        </a:p>
      </dgm:t>
    </dgm:pt>
    <dgm:pt modelId="{7AC1DF1E-4F53-4FD9-9FD1-F80D8074BB6E}" type="pres">
      <dgm:prSet presAssocID="{60561FE0-8F26-4BA3-ABCB-A304338FE1C1}" presName="centerShape" presStyleLbl="node0" presStyleIdx="0" presStyleCnt="1" custScaleX="286715" custScaleY="236630"/>
      <dgm:spPr/>
      <dgm:t>
        <a:bodyPr/>
        <a:lstStyle/>
        <a:p>
          <a:endParaRPr lang="en-AU"/>
        </a:p>
      </dgm:t>
    </dgm:pt>
    <dgm:pt modelId="{FF3FF13E-6C97-4C26-858C-F59BE9725B87}" type="pres">
      <dgm:prSet presAssocID="{2F6C11E5-9AA5-4E15-A703-17D6A71C3230}" presName="Name9" presStyleLbl="parChTrans1D2" presStyleIdx="0" presStyleCnt="14"/>
      <dgm:spPr/>
      <dgm:t>
        <a:bodyPr/>
        <a:lstStyle/>
        <a:p>
          <a:endParaRPr lang="en-AU"/>
        </a:p>
      </dgm:t>
    </dgm:pt>
    <dgm:pt modelId="{4FC50BE9-9E90-436A-8C1B-F102AB353191}" type="pres">
      <dgm:prSet presAssocID="{2F6C11E5-9AA5-4E15-A703-17D6A71C3230}" presName="connTx" presStyleLbl="parChTrans1D2" presStyleIdx="0" presStyleCnt="14"/>
      <dgm:spPr/>
      <dgm:t>
        <a:bodyPr/>
        <a:lstStyle/>
        <a:p>
          <a:endParaRPr lang="en-AU"/>
        </a:p>
      </dgm:t>
    </dgm:pt>
    <dgm:pt modelId="{052CBC93-D3F8-4191-A7FC-5B711E1397CE}" type="pres">
      <dgm:prSet presAssocID="{C20BE128-BCBC-40F3-BF35-6D35ABFA246F}" presName="node" presStyleLbl="node1" presStyleIdx="0" presStyleCnt="14">
        <dgm:presLayoutVars>
          <dgm:bulletEnabled val="1"/>
        </dgm:presLayoutVars>
      </dgm:prSet>
      <dgm:spPr/>
      <dgm:t>
        <a:bodyPr/>
        <a:lstStyle/>
        <a:p>
          <a:endParaRPr lang="en-AU"/>
        </a:p>
      </dgm:t>
    </dgm:pt>
    <dgm:pt modelId="{CD993F0E-3287-44CF-810B-AC20EC3B4E28}" type="pres">
      <dgm:prSet presAssocID="{5D9DD7C8-7C13-49C8-9914-AF1C877304C7}" presName="Name9" presStyleLbl="parChTrans1D2" presStyleIdx="1" presStyleCnt="14"/>
      <dgm:spPr/>
      <dgm:t>
        <a:bodyPr/>
        <a:lstStyle/>
        <a:p>
          <a:endParaRPr lang="en-AU"/>
        </a:p>
      </dgm:t>
    </dgm:pt>
    <dgm:pt modelId="{A66F95C1-003D-420B-A361-F58C70228165}" type="pres">
      <dgm:prSet presAssocID="{5D9DD7C8-7C13-49C8-9914-AF1C877304C7}" presName="connTx" presStyleLbl="parChTrans1D2" presStyleIdx="1" presStyleCnt="14"/>
      <dgm:spPr/>
      <dgm:t>
        <a:bodyPr/>
        <a:lstStyle/>
        <a:p>
          <a:endParaRPr lang="en-AU"/>
        </a:p>
      </dgm:t>
    </dgm:pt>
    <dgm:pt modelId="{A08886CA-7203-4316-A1AD-BE68056D3C06}" type="pres">
      <dgm:prSet presAssocID="{7FEC0732-2AE3-45AF-91F3-1C87CBF44FFF}" presName="node" presStyleLbl="node1" presStyleIdx="1" presStyleCnt="14">
        <dgm:presLayoutVars>
          <dgm:bulletEnabled val="1"/>
        </dgm:presLayoutVars>
      </dgm:prSet>
      <dgm:spPr/>
      <dgm:t>
        <a:bodyPr/>
        <a:lstStyle/>
        <a:p>
          <a:endParaRPr lang="en-AU"/>
        </a:p>
      </dgm:t>
    </dgm:pt>
    <dgm:pt modelId="{2668DCC7-F8AF-4AD5-9739-7BBA8FA4AE80}" type="pres">
      <dgm:prSet presAssocID="{EEDC48EB-7F4D-4633-9A73-ACAE4182F85C}" presName="Name9" presStyleLbl="parChTrans1D2" presStyleIdx="2" presStyleCnt="14"/>
      <dgm:spPr/>
      <dgm:t>
        <a:bodyPr/>
        <a:lstStyle/>
        <a:p>
          <a:endParaRPr lang="en-AU"/>
        </a:p>
      </dgm:t>
    </dgm:pt>
    <dgm:pt modelId="{039B4A26-8602-4924-AE44-572A3DD5CE5C}" type="pres">
      <dgm:prSet presAssocID="{EEDC48EB-7F4D-4633-9A73-ACAE4182F85C}" presName="connTx" presStyleLbl="parChTrans1D2" presStyleIdx="2" presStyleCnt="14"/>
      <dgm:spPr/>
      <dgm:t>
        <a:bodyPr/>
        <a:lstStyle/>
        <a:p>
          <a:endParaRPr lang="en-AU"/>
        </a:p>
      </dgm:t>
    </dgm:pt>
    <dgm:pt modelId="{149F42DA-ABF2-4CFA-8506-209D1BF56EE5}" type="pres">
      <dgm:prSet presAssocID="{22C1F361-1698-45C0-A7CF-2DE1ECBDA17F}" presName="node" presStyleLbl="node1" presStyleIdx="2" presStyleCnt="14">
        <dgm:presLayoutVars>
          <dgm:bulletEnabled val="1"/>
        </dgm:presLayoutVars>
      </dgm:prSet>
      <dgm:spPr/>
      <dgm:t>
        <a:bodyPr/>
        <a:lstStyle/>
        <a:p>
          <a:endParaRPr lang="en-AU"/>
        </a:p>
      </dgm:t>
    </dgm:pt>
    <dgm:pt modelId="{10784C84-4FA7-42FC-9BB1-9B30EE1CA1FF}" type="pres">
      <dgm:prSet presAssocID="{8BE10974-3A34-4208-8CC2-EB1B902AC362}" presName="Name9" presStyleLbl="parChTrans1D2" presStyleIdx="3" presStyleCnt="14"/>
      <dgm:spPr/>
      <dgm:t>
        <a:bodyPr/>
        <a:lstStyle/>
        <a:p>
          <a:endParaRPr lang="en-AU"/>
        </a:p>
      </dgm:t>
    </dgm:pt>
    <dgm:pt modelId="{BE33C36A-50FC-45DF-96D8-73A891C97CE8}" type="pres">
      <dgm:prSet presAssocID="{8BE10974-3A34-4208-8CC2-EB1B902AC362}" presName="connTx" presStyleLbl="parChTrans1D2" presStyleIdx="3" presStyleCnt="14"/>
      <dgm:spPr/>
      <dgm:t>
        <a:bodyPr/>
        <a:lstStyle/>
        <a:p>
          <a:endParaRPr lang="en-AU"/>
        </a:p>
      </dgm:t>
    </dgm:pt>
    <dgm:pt modelId="{FFA37B96-82D9-4C3C-8E0E-FEF84B96A27F}" type="pres">
      <dgm:prSet presAssocID="{D0A9CF16-D3B4-49F5-B442-EEC20310F787}" presName="node" presStyleLbl="node1" presStyleIdx="3" presStyleCnt="14">
        <dgm:presLayoutVars>
          <dgm:bulletEnabled val="1"/>
        </dgm:presLayoutVars>
      </dgm:prSet>
      <dgm:spPr/>
      <dgm:t>
        <a:bodyPr/>
        <a:lstStyle/>
        <a:p>
          <a:endParaRPr lang="en-AU"/>
        </a:p>
      </dgm:t>
    </dgm:pt>
    <dgm:pt modelId="{3E2F393C-DC28-4AA9-87BC-B04D3A5E4AD5}" type="pres">
      <dgm:prSet presAssocID="{260A62DE-D379-48C3-BEE7-0707172A52C7}" presName="Name9" presStyleLbl="parChTrans1D2" presStyleIdx="4" presStyleCnt="14"/>
      <dgm:spPr/>
      <dgm:t>
        <a:bodyPr/>
        <a:lstStyle/>
        <a:p>
          <a:endParaRPr lang="en-AU"/>
        </a:p>
      </dgm:t>
    </dgm:pt>
    <dgm:pt modelId="{BA27045E-F0E0-4409-8BD6-5B00B479FCF9}" type="pres">
      <dgm:prSet presAssocID="{260A62DE-D379-48C3-BEE7-0707172A52C7}" presName="connTx" presStyleLbl="parChTrans1D2" presStyleIdx="4" presStyleCnt="14"/>
      <dgm:spPr/>
      <dgm:t>
        <a:bodyPr/>
        <a:lstStyle/>
        <a:p>
          <a:endParaRPr lang="en-AU"/>
        </a:p>
      </dgm:t>
    </dgm:pt>
    <dgm:pt modelId="{4BC67245-3832-4BA2-92B5-C91B08340766}" type="pres">
      <dgm:prSet presAssocID="{3EAC34C8-58DC-4866-BEED-074AD68C2BBC}" presName="node" presStyleLbl="node1" presStyleIdx="4" presStyleCnt="14">
        <dgm:presLayoutVars>
          <dgm:bulletEnabled val="1"/>
        </dgm:presLayoutVars>
      </dgm:prSet>
      <dgm:spPr/>
      <dgm:t>
        <a:bodyPr/>
        <a:lstStyle/>
        <a:p>
          <a:endParaRPr lang="en-AU"/>
        </a:p>
      </dgm:t>
    </dgm:pt>
    <dgm:pt modelId="{1F3D32C0-A39E-4732-8DF1-51DB8B1CCEEF}" type="pres">
      <dgm:prSet presAssocID="{06FEE419-4054-424D-884E-0D66F216D522}" presName="Name9" presStyleLbl="parChTrans1D2" presStyleIdx="5" presStyleCnt="14"/>
      <dgm:spPr/>
      <dgm:t>
        <a:bodyPr/>
        <a:lstStyle/>
        <a:p>
          <a:endParaRPr lang="en-AU"/>
        </a:p>
      </dgm:t>
    </dgm:pt>
    <dgm:pt modelId="{57F6EA8E-5E39-4771-A8AB-4E616BC2661C}" type="pres">
      <dgm:prSet presAssocID="{06FEE419-4054-424D-884E-0D66F216D522}" presName="connTx" presStyleLbl="parChTrans1D2" presStyleIdx="5" presStyleCnt="14"/>
      <dgm:spPr/>
      <dgm:t>
        <a:bodyPr/>
        <a:lstStyle/>
        <a:p>
          <a:endParaRPr lang="en-AU"/>
        </a:p>
      </dgm:t>
    </dgm:pt>
    <dgm:pt modelId="{5864AA4D-B327-4AC2-8EB1-1570C27164EC}" type="pres">
      <dgm:prSet presAssocID="{DACC5626-004E-4C68-84D9-D3BE594F1989}" presName="node" presStyleLbl="node1" presStyleIdx="5" presStyleCnt="14">
        <dgm:presLayoutVars>
          <dgm:bulletEnabled val="1"/>
        </dgm:presLayoutVars>
      </dgm:prSet>
      <dgm:spPr/>
      <dgm:t>
        <a:bodyPr/>
        <a:lstStyle/>
        <a:p>
          <a:endParaRPr lang="en-AU"/>
        </a:p>
      </dgm:t>
    </dgm:pt>
    <dgm:pt modelId="{3A153A6C-A312-42FD-A7EF-4BF7DF9E12F8}" type="pres">
      <dgm:prSet presAssocID="{C2CB8D21-0B32-475B-8848-E39C9F46822A}" presName="Name9" presStyleLbl="parChTrans1D2" presStyleIdx="6" presStyleCnt="14"/>
      <dgm:spPr/>
      <dgm:t>
        <a:bodyPr/>
        <a:lstStyle/>
        <a:p>
          <a:endParaRPr lang="en-AU"/>
        </a:p>
      </dgm:t>
    </dgm:pt>
    <dgm:pt modelId="{B8340FCF-FA62-4AA2-BFAB-43F86A639CCB}" type="pres">
      <dgm:prSet presAssocID="{C2CB8D21-0B32-475B-8848-E39C9F46822A}" presName="connTx" presStyleLbl="parChTrans1D2" presStyleIdx="6" presStyleCnt="14"/>
      <dgm:spPr/>
      <dgm:t>
        <a:bodyPr/>
        <a:lstStyle/>
        <a:p>
          <a:endParaRPr lang="en-AU"/>
        </a:p>
      </dgm:t>
    </dgm:pt>
    <dgm:pt modelId="{52CAC67C-6FA2-4C1E-9D8D-5B3988EB59A8}" type="pres">
      <dgm:prSet presAssocID="{5BF93030-F175-421D-8F43-4305FE9C73E3}" presName="node" presStyleLbl="node1" presStyleIdx="6" presStyleCnt="14">
        <dgm:presLayoutVars>
          <dgm:bulletEnabled val="1"/>
        </dgm:presLayoutVars>
      </dgm:prSet>
      <dgm:spPr/>
      <dgm:t>
        <a:bodyPr/>
        <a:lstStyle/>
        <a:p>
          <a:endParaRPr lang="en-AU"/>
        </a:p>
      </dgm:t>
    </dgm:pt>
    <dgm:pt modelId="{1C5E21B6-95BA-4BD9-8225-3EB03F478062}" type="pres">
      <dgm:prSet presAssocID="{5A94020F-84E1-4925-83CB-492133565EA5}" presName="Name9" presStyleLbl="parChTrans1D2" presStyleIdx="7" presStyleCnt="14"/>
      <dgm:spPr/>
      <dgm:t>
        <a:bodyPr/>
        <a:lstStyle/>
        <a:p>
          <a:endParaRPr lang="en-AU"/>
        </a:p>
      </dgm:t>
    </dgm:pt>
    <dgm:pt modelId="{12FC0CC5-8EC0-405A-82F7-603D94BA3F5A}" type="pres">
      <dgm:prSet presAssocID="{5A94020F-84E1-4925-83CB-492133565EA5}" presName="connTx" presStyleLbl="parChTrans1D2" presStyleIdx="7" presStyleCnt="14"/>
      <dgm:spPr/>
      <dgm:t>
        <a:bodyPr/>
        <a:lstStyle/>
        <a:p>
          <a:endParaRPr lang="en-AU"/>
        </a:p>
      </dgm:t>
    </dgm:pt>
    <dgm:pt modelId="{3EB6089A-2798-42BB-A8C3-40BE71237E59}" type="pres">
      <dgm:prSet presAssocID="{0A3F775F-6111-43D0-9480-14955F11C139}" presName="node" presStyleLbl="node1" presStyleIdx="7" presStyleCnt="14">
        <dgm:presLayoutVars>
          <dgm:bulletEnabled val="1"/>
        </dgm:presLayoutVars>
      </dgm:prSet>
      <dgm:spPr/>
      <dgm:t>
        <a:bodyPr/>
        <a:lstStyle/>
        <a:p>
          <a:endParaRPr lang="en-AU"/>
        </a:p>
      </dgm:t>
    </dgm:pt>
    <dgm:pt modelId="{C0FF9E8D-940C-4C40-AC71-082A179DCC57}" type="pres">
      <dgm:prSet presAssocID="{65CEE1BA-95B1-4800-B624-4331D90B9230}" presName="Name9" presStyleLbl="parChTrans1D2" presStyleIdx="8" presStyleCnt="14"/>
      <dgm:spPr/>
      <dgm:t>
        <a:bodyPr/>
        <a:lstStyle/>
        <a:p>
          <a:endParaRPr lang="en-AU"/>
        </a:p>
      </dgm:t>
    </dgm:pt>
    <dgm:pt modelId="{709E8FAB-0E40-4921-992A-B2C2837AF05D}" type="pres">
      <dgm:prSet presAssocID="{65CEE1BA-95B1-4800-B624-4331D90B9230}" presName="connTx" presStyleLbl="parChTrans1D2" presStyleIdx="8" presStyleCnt="14"/>
      <dgm:spPr/>
      <dgm:t>
        <a:bodyPr/>
        <a:lstStyle/>
        <a:p>
          <a:endParaRPr lang="en-AU"/>
        </a:p>
      </dgm:t>
    </dgm:pt>
    <dgm:pt modelId="{B834CC94-93A0-4015-B889-2FF0F46902D2}" type="pres">
      <dgm:prSet presAssocID="{6E4D0925-A755-49BC-966D-E68EE3DC05CC}" presName="node" presStyleLbl="node1" presStyleIdx="8" presStyleCnt="14">
        <dgm:presLayoutVars>
          <dgm:bulletEnabled val="1"/>
        </dgm:presLayoutVars>
      </dgm:prSet>
      <dgm:spPr/>
      <dgm:t>
        <a:bodyPr/>
        <a:lstStyle/>
        <a:p>
          <a:endParaRPr lang="en-AU"/>
        </a:p>
      </dgm:t>
    </dgm:pt>
    <dgm:pt modelId="{496A4F69-F963-4A8B-8CB3-59466D8251FF}" type="pres">
      <dgm:prSet presAssocID="{A48A10F0-D24B-4A25-B365-455C00BC269F}" presName="Name9" presStyleLbl="parChTrans1D2" presStyleIdx="9" presStyleCnt="14"/>
      <dgm:spPr/>
      <dgm:t>
        <a:bodyPr/>
        <a:lstStyle/>
        <a:p>
          <a:endParaRPr lang="en-AU"/>
        </a:p>
      </dgm:t>
    </dgm:pt>
    <dgm:pt modelId="{6B7CB1DE-6098-4AD2-9BDB-99999BFF2A97}" type="pres">
      <dgm:prSet presAssocID="{A48A10F0-D24B-4A25-B365-455C00BC269F}" presName="connTx" presStyleLbl="parChTrans1D2" presStyleIdx="9" presStyleCnt="14"/>
      <dgm:spPr/>
      <dgm:t>
        <a:bodyPr/>
        <a:lstStyle/>
        <a:p>
          <a:endParaRPr lang="en-AU"/>
        </a:p>
      </dgm:t>
    </dgm:pt>
    <dgm:pt modelId="{A3CF81AD-D387-4585-9A51-A67B6FA53039}" type="pres">
      <dgm:prSet presAssocID="{7B557B8E-8980-4EB3-A3B7-EE53204E673B}" presName="node" presStyleLbl="node1" presStyleIdx="9" presStyleCnt="14">
        <dgm:presLayoutVars>
          <dgm:bulletEnabled val="1"/>
        </dgm:presLayoutVars>
      </dgm:prSet>
      <dgm:spPr/>
      <dgm:t>
        <a:bodyPr/>
        <a:lstStyle/>
        <a:p>
          <a:endParaRPr lang="en-AU"/>
        </a:p>
      </dgm:t>
    </dgm:pt>
    <dgm:pt modelId="{62799989-3B59-4592-BE19-851F8B062853}" type="pres">
      <dgm:prSet presAssocID="{0E668C3C-A085-4253-88FF-C763DEE38FD6}" presName="Name9" presStyleLbl="parChTrans1D2" presStyleIdx="10" presStyleCnt="14"/>
      <dgm:spPr/>
      <dgm:t>
        <a:bodyPr/>
        <a:lstStyle/>
        <a:p>
          <a:endParaRPr lang="en-AU"/>
        </a:p>
      </dgm:t>
    </dgm:pt>
    <dgm:pt modelId="{CA00979B-C654-4E8A-B3A4-B4671386A9FC}" type="pres">
      <dgm:prSet presAssocID="{0E668C3C-A085-4253-88FF-C763DEE38FD6}" presName="connTx" presStyleLbl="parChTrans1D2" presStyleIdx="10" presStyleCnt="14"/>
      <dgm:spPr/>
      <dgm:t>
        <a:bodyPr/>
        <a:lstStyle/>
        <a:p>
          <a:endParaRPr lang="en-AU"/>
        </a:p>
      </dgm:t>
    </dgm:pt>
    <dgm:pt modelId="{2F99AF03-02B8-4FC9-94EA-CDB17A5A4931}" type="pres">
      <dgm:prSet presAssocID="{9CADD9FD-EF25-4398-BC0C-1E0E4F40B272}" presName="node" presStyleLbl="node1" presStyleIdx="10" presStyleCnt="14">
        <dgm:presLayoutVars>
          <dgm:bulletEnabled val="1"/>
        </dgm:presLayoutVars>
      </dgm:prSet>
      <dgm:spPr/>
      <dgm:t>
        <a:bodyPr/>
        <a:lstStyle/>
        <a:p>
          <a:endParaRPr lang="en-AU"/>
        </a:p>
      </dgm:t>
    </dgm:pt>
    <dgm:pt modelId="{2CC38FC1-7737-4326-900E-F8E71024E3DC}" type="pres">
      <dgm:prSet presAssocID="{CDCC4B9F-D47D-4954-9115-E53CC2868B41}" presName="Name9" presStyleLbl="parChTrans1D2" presStyleIdx="11" presStyleCnt="14"/>
      <dgm:spPr/>
      <dgm:t>
        <a:bodyPr/>
        <a:lstStyle/>
        <a:p>
          <a:endParaRPr lang="en-AU"/>
        </a:p>
      </dgm:t>
    </dgm:pt>
    <dgm:pt modelId="{4EEF5B29-66C7-4D50-BBF3-2E01E0A924CB}" type="pres">
      <dgm:prSet presAssocID="{CDCC4B9F-D47D-4954-9115-E53CC2868B41}" presName="connTx" presStyleLbl="parChTrans1D2" presStyleIdx="11" presStyleCnt="14"/>
      <dgm:spPr/>
      <dgm:t>
        <a:bodyPr/>
        <a:lstStyle/>
        <a:p>
          <a:endParaRPr lang="en-AU"/>
        </a:p>
      </dgm:t>
    </dgm:pt>
    <dgm:pt modelId="{42C5A370-52C3-4401-B1B0-9296DAF9BC7E}" type="pres">
      <dgm:prSet presAssocID="{00A8FA25-4426-456A-8F38-3D62DCA4D1D5}" presName="node" presStyleLbl="node1" presStyleIdx="11" presStyleCnt="14">
        <dgm:presLayoutVars>
          <dgm:bulletEnabled val="1"/>
        </dgm:presLayoutVars>
      </dgm:prSet>
      <dgm:spPr/>
      <dgm:t>
        <a:bodyPr/>
        <a:lstStyle/>
        <a:p>
          <a:endParaRPr lang="en-AU"/>
        </a:p>
      </dgm:t>
    </dgm:pt>
    <dgm:pt modelId="{F14A48EE-70E3-44CE-B454-2AD91E74B492}" type="pres">
      <dgm:prSet presAssocID="{43DA8140-4F38-4593-912F-08EC6D5A4B85}" presName="Name9" presStyleLbl="parChTrans1D2" presStyleIdx="12" presStyleCnt="14"/>
      <dgm:spPr/>
      <dgm:t>
        <a:bodyPr/>
        <a:lstStyle/>
        <a:p>
          <a:endParaRPr lang="en-AU"/>
        </a:p>
      </dgm:t>
    </dgm:pt>
    <dgm:pt modelId="{898F765A-9EB8-4D61-8753-80CB8F95CA82}" type="pres">
      <dgm:prSet presAssocID="{43DA8140-4F38-4593-912F-08EC6D5A4B85}" presName="connTx" presStyleLbl="parChTrans1D2" presStyleIdx="12" presStyleCnt="14"/>
      <dgm:spPr/>
      <dgm:t>
        <a:bodyPr/>
        <a:lstStyle/>
        <a:p>
          <a:endParaRPr lang="en-AU"/>
        </a:p>
      </dgm:t>
    </dgm:pt>
    <dgm:pt modelId="{E7E50A66-6C73-42CA-A01A-6DA388143FC2}" type="pres">
      <dgm:prSet presAssocID="{20984B6D-7891-4FC6-B2A3-593EE32A6F2E}" presName="node" presStyleLbl="node1" presStyleIdx="12" presStyleCnt="14">
        <dgm:presLayoutVars>
          <dgm:bulletEnabled val="1"/>
        </dgm:presLayoutVars>
      </dgm:prSet>
      <dgm:spPr/>
      <dgm:t>
        <a:bodyPr/>
        <a:lstStyle/>
        <a:p>
          <a:endParaRPr lang="en-AU"/>
        </a:p>
      </dgm:t>
    </dgm:pt>
    <dgm:pt modelId="{5D484D26-03DA-4BBA-AF88-9D57E7449554}" type="pres">
      <dgm:prSet presAssocID="{3C378973-6470-4AE9-8073-E16DA079F8A7}" presName="Name9" presStyleLbl="parChTrans1D2" presStyleIdx="13" presStyleCnt="14"/>
      <dgm:spPr/>
      <dgm:t>
        <a:bodyPr/>
        <a:lstStyle/>
        <a:p>
          <a:endParaRPr lang="en-AU"/>
        </a:p>
      </dgm:t>
    </dgm:pt>
    <dgm:pt modelId="{18743205-287E-45FE-AB8E-503FD4082B7C}" type="pres">
      <dgm:prSet presAssocID="{3C378973-6470-4AE9-8073-E16DA079F8A7}" presName="connTx" presStyleLbl="parChTrans1D2" presStyleIdx="13" presStyleCnt="14"/>
      <dgm:spPr/>
      <dgm:t>
        <a:bodyPr/>
        <a:lstStyle/>
        <a:p>
          <a:endParaRPr lang="en-AU"/>
        </a:p>
      </dgm:t>
    </dgm:pt>
    <dgm:pt modelId="{69E14F03-2D05-42F7-83CB-126C573F1AEC}" type="pres">
      <dgm:prSet presAssocID="{07301178-3222-4D4E-8506-612E2A80969D}" presName="node" presStyleLbl="node1" presStyleIdx="13" presStyleCnt="14">
        <dgm:presLayoutVars>
          <dgm:bulletEnabled val="1"/>
        </dgm:presLayoutVars>
      </dgm:prSet>
      <dgm:spPr/>
      <dgm:t>
        <a:bodyPr/>
        <a:lstStyle/>
        <a:p>
          <a:endParaRPr lang="en-AU"/>
        </a:p>
      </dgm:t>
    </dgm:pt>
  </dgm:ptLst>
  <dgm:cxnLst>
    <dgm:cxn modelId="{D4DF8733-2A7D-4C5B-934D-241C4218391C}" type="presOf" srcId="{20984B6D-7891-4FC6-B2A3-593EE32A6F2E}" destId="{E7E50A66-6C73-42CA-A01A-6DA388143FC2}" srcOrd="0" destOrd="0" presId="urn:microsoft.com/office/officeart/2005/8/layout/radial1"/>
    <dgm:cxn modelId="{65C8AE88-2EE0-4709-896F-928A4CA13720}" type="presOf" srcId="{D0A9CF16-D3B4-49F5-B442-EEC20310F787}" destId="{FFA37B96-82D9-4C3C-8E0E-FEF84B96A27F}" srcOrd="0" destOrd="0" presId="urn:microsoft.com/office/officeart/2005/8/layout/radial1"/>
    <dgm:cxn modelId="{C0574A41-0C28-41B3-A793-7E8256A14FCB}" type="presOf" srcId="{22C1F361-1698-45C0-A7CF-2DE1ECBDA17F}" destId="{149F42DA-ABF2-4CFA-8506-209D1BF56EE5}" srcOrd="0" destOrd="0" presId="urn:microsoft.com/office/officeart/2005/8/layout/radial1"/>
    <dgm:cxn modelId="{6381A590-1F20-45D2-8B51-E22E005F6D6C}" srcId="{60561FE0-8F26-4BA3-ABCB-A304338FE1C1}" destId="{7B557B8E-8980-4EB3-A3B7-EE53204E673B}" srcOrd="9" destOrd="0" parTransId="{A48A10F0-D24B-4A25-B365-455C00BC269F}" sibTransId="{218079D4-F06D-4C9C-BCD9-7E79B5878277}"/>
    <dgm:cxn modelId="{66301CAC-0880-416C-A77C-F70AD3FFFDD5}" type="presOf" srcId="{2F6C11E5-9AA5-4E15-A703-17D6A71C3230}" destId="{FF3FF13E-6C97-4C26-858C-F59BE9725B87}" srcOrd="0" destOrd="0" presId="urn:microsoft.com/office/officeart/2005/8/layout/radial1"/>
    <dgm:cxn modelId="{12D410B1-672D-44F5-865B-42A24B603284}" type="presOf" srcId="{5BF93030-F175-421D-8F43-4305FE9C73E3}" destId="{52CAC67C-6FA2-4C1E-9D8D-5B3988EB59A8}" srcOrd="0" destOrd="0" presId="urn:microsoft.com/office/officeart/2005/8/layout/radial1"/>
    <dgm:cxn modelId="{45DFB1AD-2151-4F4E-AE16-EFFE7B586C8A}" type="presOf" srcId="{0E668C3C-A085-4253-88FF-C763DEE38FD6}" destId="{62799989-3B59-4592-BE19-851F8B062853}" srcOrd="0" destOrd="0" presId="urn:microsoft.com/office/officeart/2005/8/layout/radial1"/>
    <dgm:cxn modelId="{CA21FB26-01E0-4DB6-95E8-2C10CCCA6943}" srcId="{60561FE0-8F26-4BA3-ABCB-A304338FE1C1}" destId="{22C1F361-1698-45C0-A7CF-2DE1ECBDA17F}" srcOrd="2" destOrd="0" parTransId="{EEDC48EB-7F4D-4633-9A73-ACAE4182F85C}" sibTransId="{987E2ABA-AA2A-4BBF-A363-E4958CF9C162}"/>
    <dgm:cxn modelId="{56AD6F11-991C-43D7-A218-4B707CD7F4E5}" type="presOf" srcId="{43DA8140-4F38-4593-912F-08EC6D5A4B85}" destId="{898F765A-9EB8-4D61-8753-80CB8F95CA82}" srcOrd="1" destOrd="0" presId="urn:microsoft.com/office/officeart/2005/8/layout/radial1"/>
    <dgm:cxn modelId="{0E99D267-1B1B-4224-A95B-4DA882873200}" type="presOf" srcId="{DB8C07AC-E5EE-474E-BB3E-4A01240954F7}" destId="{2C6B1C62-BAB5-4BEC-A3BC-AA5A565603E9}" srcOrd="0" destOrd="0" presId="urn:microsoft.com/office/officeart/2005/8/layout/radial1"/>
    <dgm:cxn modelId="{E0614706-1F6C-48ED-9002-C49F3FC6FA18}" srcId="{60561FE0-8F26-4BA3-ABCB-A304338FE1C1}" destId="{3EAC34C8-58DC-4866-BEED-074AD68C2BBC}" srcOrd="4" destOrd="0" parTransId="{260A62DE-D379-48C3-BEE7-0707172A52C7}" sibTransId="{2D2135FE-1A22-4A62-9954-A2C25D829E07}"/>
    <dgm:cxn modelId="{577A41D6-CD33-4A4C-99C6-17AFEE04C987}" type="presOf" srcId="{43DA8140-4F38-4593-912F-08EC6D5A4B85}" destId="{F14A48EE-70E3-44CE-B454-2AD91E74B492}" srcOrd="0" destOrd="0" presId="urn:microsoft.com/office/officeart/2005/8/layout/radial1"/>
    <dgm:cxn modelId="{1E233A6F-4006-4687-8044-911E7D557D92}" srcId="{60561FE0-8F26-4BA3-ABCB-A304338FE1C1}" destId="{5BF93030-F175-421D-8F43-4305FE9C73E3}" srcOrd="6" destOrd="0" parTransId="{C2CB8D21-0B32-475B-8848-E39C9F46822A}" sibTransId="{A81B73ED-8C2B-43AA-9069-6D1A04583834}"/>
    <dgm:cxn modelId="{CB52A76E-6115-4A4A-93DD-9E4A7193458E}" type="presOf" srcId="{A48A10F0-D24B-4A25-B365-455C00BC269F}" destId="{496A4F69-F963-4A8B-8CB3-59466D8251FF}" srcOrd="0" destOrd="0" presId="urn:microsoft.com/office/officeart/2005/8/layout/radial1"/>
    <dgm:cxn modelId="{3A6D98E2-2EE7-4CC2-A701-7065BCEEBC89}" srcId="{60561FE0-8F26-4BA3-ABCB-A304338FE1C1}" destId="{6E4D0925-A755-49BC-966D-E68EE3DC05CC}" srcOrd="8" destOrd="0" parTransId="{65CEE1BA-95B1-4800-B624-4331D90B9230}" sibTransId="{FD73B0C3-F9D1-4770-80F7-377B8950D4E2}"/>
    <dgm:cxn modelId="{4D36E6EF-A89B-44AA-9660-08C521B9831C}" type="presOf" srcId="{260A62DE-D379-48C3-BEE7-0707172A52C7}" destId="{BA27045E-F0E0-4409-8BD6-5B00B479FCF9}" srcOrd="1" destOrd="0" presId="urn:microsoft.com/office/officeart/2005/8/layout/radial1"/>
    <dgm:cxn modelId="{AE5134A8-CD54-4691-A96E-AFE5852722B4}" type="presOf" srcId="{EEDC48EB-7F4D-4633-9A73-ACAE4182F85C}" destId="{039B4A26-8602-4924-AE44-572A3DD5CE5C}" srcOrd="1" destOrd="0" presId="urn:microsoft.com/office/officeart/2005/8/layout/radial1"/>
    <dgm:cxn modelId="{C770AD7C-4C43-445F-B871-91257BABBEFF}" type="presOf" srcId="{DACC5626-004E-4C68-84D9-D3BE594F1989}" destId="{5864AA4D-B327-4AC2-8EB1-1570C27164EC}" srcOrd="0" destOrd="0" presId="urn:microsoft.com/office/officeart/2005/8/layout/radial1"/>
    <dgm:cxn modelId="{6812EB0B-ECE4-4A16-AEF6-1643EAD39207}" type="presOf" srcId="{8BE10974-3A34-4208-8CC2-EB1B902AC362}" destId="{BE33C36A-50FC-45DF-96D8-73A891C97CE8}" srcOrd="1" destOrd="0" presId="urn:microsoft.com/office/officeart/2005/8/layout/radial1"/>
    <dgm:cxn modelId="{8254408F-DA58-48DF-BEA4-29F7BA539DCE}" type="presOf" srcId="{C2CB8D21-0B32-475B-8848-E39C9F46822A}" destId="{3A153A6C-A312-42FD-A7EF-4BF7DF9E12F8}" srcOrd="0" destOrd="0" presId="urn:microsoft.com/office/officeart/2005/8/layout/radial1"/>
    <dgm:cxn modelId="{ED06A754-688C-483B-B040-9091258C6036}" srcId="{60561FE0-8F26-4BA3-ABCB-A304338FE1C1}" destId="{07301178-3222-4D4E-8506-612E2A80969D}" srcOrd="13" destOrd="0" parTransId="{3C378973-6470-4AE9-8073-E16DA079F8A7}" sibTransId="{24EB26B1-4804-464B-AA68-18139C4C96CB}"/>
    <dgm:cxn modelId="{B9B48B08-2E1B-4866-9E53-9C3EF0DEE440}" type="presOf" srcId="{06FEE419-4054-424D-884E-0D66F216D522}" destId="{1F3D32C0-A39E-4732-8DF1-51DB8B1CCEEF}" srcOrd="0" destOrd="0" presId="urn:microsoft.com/office/officeart/2005/8/layout/radial1"/>
    <dgm:cxn modelId="{DDE436DD-16AC-4FF2-9676-E0A0D26468A1}" type="presOf" srcId="{7B557B8E-8980-4EB3-A3B7-EE53204E673B}" destId="{A3CF81AD-D387-4585-9A51-A67B6FA53039}" srcOrd="0" destOrd="0" presId="urn:microsoft.com/office/officeart/2005/8/layout/radial1"/>
    <dgm:cxn modelId="{CCF1A993-9C83-4ADB-A93B-0F826F74097F}" type="presOf" srcId="{C20BE128-BCBC-40F3-BF35-6D35ABFA246F}" destId="{052CBC93-D3F8-4191-A7FC-5B711E1397CE}" srcOrd="0" destOrd="0" presId="urn:microsoft.com/office/officeart/2005/8/layout/radial1"/>
    <dgm:cxn modelId="{8FB37578-B003-4A4D-91FA-F392DBA3D557}" type="presOf" srcId="{0E668C3C-A085-4253-88FF-C763DEE38FD6}" destId="{CA00979B-C654-4E8A-B3A4-B4671386A9FC}" srcOrd="1" destOrd="0" presId="urn:microsoft.com/office/officeart/2005/8/layout/radial1"/>
    <dgm:cxn modelId="{9F9C168B-3D4B-44AE-8F3F-C08EEB1F3D2D}" srcId="{60561FE0-8F26-4BA3-ABCB-A304338FE1C1}" destId="{20984B6D-7891-4FC6-B2A3-593EE32A6F2E}" srcOrd="12" destOrd="0" parTransId="{43DA8140-4F38-4593-912F-08EC6D5A4B85}" sibTransId="{FC5D720A-E70A-4E37-A827-D1E752E716BB}"/>
    <dgm:cxn modelId="{7265C717-4682-46EA-914D-6257A738BBBE}" type="presOf" srcId="{65CEE1BA-95B1-4800-B624-4331D90B9230}" destId="{C0FF9E8D-940C-4C40-AC71-082A179DCC57}" srcOrd="0" destOrd="0" presId="urn:microsoft.com/office/officeart/2005/8/layout/radial1"/>
    <dgm:cxn modelId="{3461263B-0A2C-48DB-BC10-9B37298141EB}" type="presOf" srcId="{5D9DD7C8-7C13-49C8-9914-AF1C877304C7}" destId="{CD993F0E-3287-44CF-810B-AC20EC3B4E28}" srcOrd="0" destOrd="0" presId="urn:microsoft.com/office/officeart/2005/8/layout/radial1"/>
    <dgm:cxn modelId="{090EAD4E-C023-4900-BABB-CA160FF3F348}" type="presOf" srcId="{CDCC4B9F-D47D-4954-9115-E53CC2868B41}" destId="{4EEF5B29-66C7-4D50-BBF3-2E01E0A924CB}" srcOrd="1" destOrd="0" presId="urn:microsoft.com/office/officeart/2005/8/layout/radial1"/>
    <dgm:cxn modelId="{86846812-CA24-4A8B-B3CC-1A50666615A5}" type="presOf" srcId="{A48A10F0-D24B-4A25-B365-455C00BC269F}" destId="{6B7CB1DE-6098-4AD2-9BDB-99999BFF2A97}" srcOrd="1" destOrd="0" presId="urn:microsoft.com/office/officeart/2005/8/layout/radial1"/>
    <dgm:cxn modelId="{E7821047-43A7-4742-9066-F4BC47D1D0C3}" type="presOf" srcId="{9CADD9FD-EF25-4398-BC0C-1E0E4F40B272}" destId="{2F99AF03-02B8-4FC9-94EA-CDB17A5A4931}" srcOrd="0" destOrd="0" presId="urn:microsoft.com/office/officeart/2005/8/layout/radial1"/>
    <dgm:cxn modelId="{123E23D3-C59E-45C9-AAD5-9FE78A27B35A}" type="presOf" srcId="{C2CB8D21-0B32-475B-8848-E39C9F46822A}" destId="{B8340FCF-FA62-4AA2-BFAB-43F86A639CCB}" srcOrd="1" destOrd="0" presId="urn:microsoft.com/office/officeart/2005/8/layout/radial1"/>
    <dgm:cxn modelId="{E540D063-D3AF-48C9-A76B-C67C4C6E1C54}" type="presOf" srcId="{00A8FA25-4426-456A-8F38-3D62DCA4D1D5}" destId="{42C5A370-52C3-4401-B1B0-9296DAF9BC7E}" srcOrd="0" destOrd="0" presId="urn:microsoft.com/office/officeart/2005/8/layout/radial1"/>
    <dgm:cxn modelId="{AD567CFF-AE32-4613-9431-BD7B85EE7265}" srcId="{DB8C07AC-E5EE-474E-BB3E-4A01240954F7}" destId="{60561FE0-8F26-4BA3-ABCB-A304338FE1C1}" srcOrd="0" destOrd="0" parTransId="{7612BDFA-A9A5-45A4-9F08-DB383EB07501}" sibTransId="{A6BCF845-9F23-4285-AB0B-291FD2BDF1FF}"/>
    <dgm:cxn modelId="{A4BAB06F-3981-4E6F-993E-5044B557945A}" type="presOf" srcId="{EEDC48EB-7F4D-4633-9A73-ACAE4182F85C}" destId="{2668DCC7-F8AF-4AD5-9739-7BBA8FA4AE80}" srcOrd="0" destOrd="0" presId="urn:microsoft.com/office/officeart/2005/8/layout/radial1"/>
    <dgm:cxn modelId="{6F8A606D-6AC5-4CB0-B06A-B388D759E134}" type="presOf" srcId="{CDCC4B9F-D47D-4954-9115-E53CC2868B41}" destId="{2CC38FC1-7737-4326-900E-F8E71024E3DC}" srcOrd="0" destOrd="0" presId="urn:microsoft.com/office/officeart/2005/8/layout/radial1"/>
    <dgm:cxn modelId="{B1C56E41-11C0-4E73-B786-C89338F6D261}" type="presOf" srcId="{8BE10974-3A34-4208-8CC2-EB1B902AC362}" destId="{10784C84-4FA7-42FC-9BB1-9B30EE1CA1FF}" srcOrd="0" destOrd="0" presId="urn:microsoft.com/office/officeart/2005/8/layout/radial1"/>
    <dgm:cxn modelId="{AE1EBF4A-F467-4981-9151-D3D15FBD91C7}" srcId="{60561FE0-8F26-4BA3-ABCB-A304338FE1C1}" destId="{9CADD9FD-EF25-4398-BC0C-1E0E4F40B272}" srcOrd="10" destOrd="0" parTransId="{0E668C3C-A085-4253-88FF-C763DEE38FD6}" sibTransId="{88869E6B-1D67-40F4-B2FE-D426D9CDB027}"/>
    <dgm:cxn modelId="{66574732-9C5C-4D54-9CB8-08679F8F8F7A}" type="presOf" srcId="{5A94020F-84E1-4925-83CB-492133565EA5}" destId="{12FC0CC5-8EC0-405A-82F7-603D94BA3F5A}" srcOrd="1" destOrd="0" presId="urn:microsoft.com/office/officeart/2005/8/layout/radial1"/>
    <dgm:cxn modelId="{DD91E6E4-251A-482A-8C64-0432D14F9BE3}" type="presOf" srcId="{0A3F775F-6111-43D0-9480-14955F11C139}" destId="{3EB6089A-2798-42BB-A8C3-40BE71237E59}" srcOrd="0" destOrd="0" presId="urn:microsoft.com/office/officeart/2005/8/layout/radial1"/>
    <dgm:cxn modelId="{BACA2140-51DA-45BA-8D60-94E632E8E234}" type="presOf" srcId="{5D9DD7C8-7C13-49C8-9914-AF1C877304C7}" destId="{A66F95C1-003D-420B-A361-F58C70228165}" srcOrd="1" destOrd="0" presId="urn:microsoft.com/office/officeart/2005/8/layout/radial1"/>
    <dgm:cxn modelId="{7F857B7A-9EEA-4CC4-AF96-AE36B50E09D2}" type="presOf" srcId="{6E4D0925-A755-49BC-966D-E68EE3DC05CC}" destId="{B834CC94-93A0-4015-B889-2FF0F46902D2}" srcOrd="0" destOrd="0" presId="urn:microsoft.com/office/officeart/2005/8/layout/radial1"/>
    <dgm:cxn modelId="{9F199014-4B92-4B7A-A60C-1804AA5EA9AD}" srcId="{60561FE0-8F26-4BA3-ABCB-A304338FE1C1}" destId="{C20BE128-BCBC-40F3-BF35-6D35ABFA246F}" srcOrd="0" destOrd="0" parTransId="{2F6C11E5-9AA5-4E15-A703-17D6A71C3230}" sibTransId="{0EF97C05-5189-4A01-9253-42EC71793B43}"/>
    <dgm:cxn modelId="{C75DB037-91B4-4C59-83FE-D83AC26FE15D}" type="presOf" srcId="{60561FE0-8F26-4BA3-ABCB-A304338FE1C1}" destId="{7AC1DF1E-4F53-4FD9-9FD1-F80D8074BB6E}" srcOrd="0" destOrd="0" presId="urn:microsoft.com/office/officeart/2005/8/layout/radial1"/>
    <dgm:cxn modelId="{2280E38A-F3A7-4F8E-9B15-072582FB98D1}" type="presOf" srcId="{260A62DE-D379-48C3-BEE7-0707172A52C7}" destId="{3E2F393C-DC28-4AA9-87BC-B04D3A5E4AD5}" srcOrd="0" destOrd="0" presId="urn:microsoft.com/office/officeart/2005/8/layout/radial1"/>
    <dgm:cxn modelId="{51684EE1-09E5-48E9-81F5-030426614D70}" type="presOf" srcId="{7FEC0732-2AE3-45AF-91F3-1C87CBF44FFF}" destId="{A08886CA-7203-4316-A1AD-BE68056D3C06}" srcOrd="0" destOrd="0" presId="urn:microsoft.com/office/officeart/2005/8/layout/radial1"/>
    <dgm:cxn modelId="{EAD64421-D876-413E-9ECB-8C8DB0EC0D30}" type="presOf" srcId="{3C378973-6470-4AE9-8073-E16DA079F8A7}" destId="{5D484D26-03DA-4BBA-AF88-9D57E7449554}" srcOrd="0" destOrd="0" presId="urn:microsoft.com/office/officeart/2005/8/layout/radial1"/>
    <dgm:cxn modelId="{E4A26823-43EB-4C4C-A853-2587AB3F1EDC}" type="presOf" srcId="{3EAC34C8-58DC-4866-BEED-074AD68C2BBC}" destId="{4BC67245-3832-4BA2-92B5-C91B08340766}" srcOrd="0" destOrd="0" presId="urn:microsoft.com/office/officeart/2005/8/layout/radial1"/>
    <dgm:cxn modelId="{40916C7C-E364-49A7-A9CE-86FAD5924069}" srcId="{60561FE0-8F26-4BA3-ABCB-A304338FE1C1}" destId="{7FEC0732-2AE3-45AF-91F3-1C87CBF44FFF}" srcOrd="1" destOrd="0" parTransId="{5D9DD7C8-7C13-49C8-9914-AF1C877304C7}" sibTransId="{E876BD03-D5B8-4641-A57C-21F709D6528A}"/>
    <dgm:cxn modelId="{F0BFBABA-0C58-4A4A-838F-A0D5E7A390BA}" type="presOf" srcId="{07301178-3222-4D4E-8506-612E2A80969D}" destId="{69E14F03-2D05-42F7-83CB-126C573F1AEC}" srcOrd="0" destOrd="0" presId="urn:microsoft.com/office/officeart/2005/8/layout/radial1"/>
    <dgm:cxn modelId="{E3A0E57F-1B41-4893-8BF4-93FF19A0199A}" type="presOf" srcId="{06FEE419-4054-424D-884E-0D66F216D522}" destId="{57F6EA8E-5E39-4771-A8AB-4E616BC2661C}" srcOrd="1" destOrd="0" presId="urn:microsoft.com/office/officeart/2005/8/layout/radial1"/>
    <dgm:cxn modelId="{027D8173-FFCC-4300-BE92-C0E59A5F5DE5}" type="presOf" srcId="{65CEE1BA-95B1-4800-B624-4331D90B9230}" destId="{709E8FAB-0E40-4921-992A-B2C2837AF05D}" srcOrd="1" destOrd="0" presId="urn:microsoft.com/office/officeart/2005/8/layout/radial1"/>
    <dgm:cxn modelId="{7BC9056D-C397-4153-B882-B6296D81C339}" srcId="{60561FE0-8F26-4BA3-ABCB-A304338FE1C1}" destId="{00A8FA25-4426-456A-8F38-3D62DCA4D1D5}" srcOrd="11" destOrd="0" parTransId="{CDCC4B9F-D47D-4954-9115-E53CC2868B41}" sibTransId="{4D0FDCEC-B1F1-4534-94B9-C4D1A01A506E}"/>
    <dgm:cxn modelId="{242FA4B5-6E67-4002-A130-A1EB8D9D5EAC}" type="presOf" srcId="{5A94020F-84E1-4925-83CB-492133565EA5}" destId="{1C5E21B6-95BA-4BD9-8225-3EB03F478062}" srcOrd="0" destOrd="0" presId="urn:microsoft.com/office/officeart/2005/8/layout/radial1"/>
    <dgm:cxn modelId="{9353C8C9-7859-48D1-B9CC-3238AFD64098}" srcId="{60561FE0-8F26-4BA3-ABCB-A304338FE1C1}" destId="{D0A9CF16-D3B4-49F5-B442-EEC20310F787}" srcOrd="3" destOrd="0" parTransId="{8BE10974-3A34-4208-8CC2-EB1B902AC362}" sibTransId="{B35E5802-9CCC-48AA-9BDE-8AFEC29B2806}"/>
    <dgm:cxn modelId="{1CA62474-1711-4D74-AD64-7396E52C2896}" srcId="{60561FE0-8F26-4BA3-ABCB-A304338FE1C1}" destId="{0A3F775F-6111-43D0-9480-14955F11C139}" srcOrd="7" destOrd="0" parTransId="{5A94020F-84E1-4925-83CB-492133565EA5}" sibTransId="{ABA3C488-3AA8-4268-8CDD-C85F90A9CBF7}"/>
    <dgm:cxn modelId="{77604194-7142-4BF6-9D7D-AABE3EE5D85E}" type="presOf" srcId="{3C378973-6470-4AE9-8073-E16DA079F8A7}" destId="{18743205-287E-45FE-AB8E-503FD4082B7C}" srcOrd="1" destOrd="0" presId="urn:microsoft.com/office/officeart/2005/8/layout/radial1"/>
    <dgm:cxn modelId="{AF6BEC9F-DA29-4BCA-96E0-220AB702854B}" type="presOf" srcId="{2F6C11E5-9AA5-4E15-A703-17D6A71C3230}" destId="{4FC50BE9-9E90-436A-8C1B-F102AB353191}" srcOrd="1" destOrd="0" presId="urn:microsoft.com/office/officeart/2005/8/layout/radial1"/>
    <dgm:cxn modelId="{5FF026BE-685B-4510-8EC3-0B41CC409F27}" srcId="{60561FE0-8F26-4BA3-ABCB-A304338FE1C1}" destId="{DACC5626-004E-4C68-84D9-D3BE594F1989}" srcOrd="5" destOrd="0" parTransId="{06FEE419-4054-424D-884E-0D66F216D522}" sibTransId="{E6BD4D8F-97F6-43F6-A99E-DC813CD2A747}"/>
    <dgm:cxn modelId="{6626E6DB-87E8-4712-A2E9-81C8D18138D0}" type="presParOf" srcId="{2C6B1C62-BAB5-4BEC-A3BC-AA5A565603E9}" destId="{7AC1DF1E-4F53-4FD9-9FD1-F80D8074BB6E}" srcOrd="0" destOrd="0" presId="urn:microsoft.com/office/officeart/2005/8/layout/radial1"/>
    <dgm:cxn modelId="{B5F30021-CBCA-4631-AB1E-EF123B79784F}" type="presParOf" srcId="{2C6B1C62-BAB5-4BEC-A3BC-AA5A565603E9}" destId="{FF3FF13E-6C97-4C26-858C-F59BE9725B87}" srcOrd="1" destOrd="0" presId="urn:microsoft.com/office/officeart/2005/8/layout/radial1"/>
    <dgm:cxn modelId="{D4BEAD2A-2565-4A47-8069-86013A8051FE}" type="presParOf" srcId="{FF3FF13E-6C97-4C26-858C-F59BE9725B87}" destId="{4FC50BE9-9E90-436A-8C1B-F102AB353191}" srcOrd="0" destOrd="0" presId="urn:microsoft.com/office/officeart/2005/8/layout/radial1"/>
    <dgm:cxn modelId="{461E0BA2-B320-478B-BD7C-5F4403B5AB80}" type="presParOf" srcId="{2C6B1C62-BAB5-4BEC-A3BC-AA5A565603E9}" destId="{052CBC93-D3F8-4191-A7FC-5B711E1397CE}" srcOrd="2" destOrd="0" presId="urn:microsoft.com/office/officeart/2005/8/layout/radial1"/>
    <dgm:cxn modelId="{669C2083-C458-4917-AD94-2D68ABEEFE09}" type="presParOf" srcId="{2C6B1C62-BAB5-4BEC-A3BC-AA5A565603E9}" destId="{CD993F0E-3287-44CF-810B-AC20EC3B4E28}" srcOrd="3" destOrd="0" presId="urn:microsoft.com/office/officeart/2005/8/layout/radial1"/>
    <dgm:cxn modelId="{2CB8FD59-4B15-47C2-9738-F099ED97B9A5}" type="presParOf" srcId="{CD993F0E-3287-44CF-810B-AC20EC3B4E28}" destId="{A66F95C1-003D-420B-A361-F58C70228165}" srcOrd="0" destOrd="0" presId="urn:microsoft.com/office/officeart/2005/8/layout/radial1"/>
    <dgm:cxn modelId="{1F0998C8-5D7F-4FA2-99DB-EEC293E8E6D1}" type="presParOf" srcId="{2C6B1C62-BAB5-4BEC-A3BC-AA5A565603E9}" destId="{A08886CA-7203-4316-A1AD-BE68056D3C06}" srcOrd="4" destOrd="0" presId="urn:microsoft.com/office/officeart/2005/8/layout/radial1"/>
    <dgm:cxn modelId="{A6D25C61-83B4-4235-AFCE-48394AE2FD4F}" type="presParOf" srcId="{2C6B1C62-BAB5-4BEC-A3BC-AA5A565603E9}" destId="{2668DCC7-F8AF-4AD5-9739-7BBA8FA4AE80}" srcOrd="5" destOrd="0" presId="urn:microsoft.com/office/officeart/2005/8/layout/radial1"/>
    <dgm:cxn modelId="{366A9996-6A8F-4E04-A110-9FF5480CDCEF}" type="presParOf" srcId="{2668DCC7-F8AF-4AD5-9739-7BBA8FA4AE80}" destId="{039B4A26-8602-4924-AE44-572A3DD5CE5C}" srcOrd="0" destOrd="0" presId="urn:microsoft.com/office/officeart/2005/8/layout/radial1"/>
    <dgm:cxn modelId="{87AB0CB5-ACC2-4C14-8F4D-03DF76C0EEB8}" type="presParOf" srcId="{2C6B1C62-BAB5-4BEC-A3BC-AA5A565603E9}" destId="{149F42DA-ABF2-4CFA-8506-209D1BF56EE5}" srcOrd="6" destOrd="0" presId="urn:microsoft.com/office/officeart/2005/8/layout/radial1"/>
    <dgm:cxn modelId="{35E5167E-31FE-4D8F-ACB2-CBC1A82AD787}" type="presParOf" srcId="{2C6B1C62-BAB5-4BEC-A3BC-AA5A565603E9}" destId="{10784C84-4FA7-42FC-9BB1-9B30EE1CA1FF}" srcOrd="7" destOrd="0" presId="urn:microsoft.com/office/officeart/2005/8/layout/radial1"/>
    <dgm:cxn modelId="{5B79D61A-CECE-4FB4-BFC0-DB509FFEB9F3}" type="presParOf" srcId="{10784C84-4FA7-42FC-9BB1-9B30EE1CA1FF}" destId="{BE33C36A-50FC-45DF-96D8-73A891C97CE8}" srcOrd="0" destOrd="0" presId="urn:microsoft.com/office/officeart/2005/8/layout/radial1"/>
    <dgm:cxn modelId="{FD288FC1-6435-422F-BCCC-9ADDF78782B4}" type="presParOf" srcId="{2C6B1C62-BAB5-4BEC-A3BC-AA5A565603E9}" destId="{FFA37B96-82D9-4C3C-8E0E-FEF84B96A27F}" srcOrd="8" destOrd="0" presId="urn:microsoft.com/office/officeart/2005/8/layout/radial1"/>
    <dgm:cxn modelId="{AA8C7F6D-34B6-4DD2-B2B7-B2E2E800B724}" type="presParOf" srcId="{2C6B1C62-BAB5-4BEC-A3BC-AA5A565603E9}" destId="{3E2F393C-DC28-4AA9-87BC-B04D3A5E4AD5}" srcOrd="9" destOrd="0" presId="urn:microsoft.com/office/officeart/2005/8/layout/radial1"/>
    <dgm:cxn modelId="{91FD60CA-F619-474A-A548-E634E96DA9DD}" type="presParOf" srcId="{3E2F393C-DC28-4AA9-87BC-B04D3A5E4AD5}" destId="{BA27045E-F0E0-4409-8BD6-5B00B479FCF9}" srcOrd="0" destOrd="0" presId="urn:microsoft.com/office/officeart/2005/8/layout/radial1"/>
    <dgm:cxn modelId="{E85A786B-FA67-4067-BB5B-67B2834B14FB}" type="presParOf" srcId="{2C6B1C62-BAB5-4BEC-A3BC-AA5A565603E9}" destId="{4BC67245-3832-4BA2-92B5-C91B08340766}" srcOrd="10" destOrd="0" presId="urn:microsoft.com/office/officeart/2005/8/layout/radial1"/>
    <dgm:cxn modelId="{2439EA71-7DE2-4759-A1F7-704FBEA71598}" type="presParOf" srcId="{2C6B1C62-BAB5-4BEC-A3BC-AA5A565603E9}" destId="{1F3D32C0-A39E-4732-8DF1-51DB8B1CCEEF}" srcOrd="11" destOrd="0" presId="urn:microsoft.com/office/officeart/2005/8/layout/radial1"/>
    <dgm:cxn modelId="{5C4A14B1-7E9F-4306-842C-B2937FACBE1B}" type="presParOf" srcId="{1F3D32C0-A39E-4732-8DF1-51DB8B1CCEEF}" destId="{57F6EA8E-5E39-4771-A8AB-4E616BC2661C}" srcOrd="0" destOrd="0" presId="urn:microsoft.com/office/officeart/2005/8/layout/radial1"/>
    <dgm:cxn modelId="{848D10C3-CA01-4AF0-ACAB-D4F90D728641}" type="presParOf" srcId="{2C6B1C62-BAB5-4BEC-A3BC-AA5A565603E9}" destId="{5864AA4D-B327-4AC2-8EB1-1570C27164EC}" srcOrd="12" destOrd="0" presId="urn:microsoft.com/office/officeart/2005/8/layout/radial1"/>
    <dgm:cxn modelId="{8BC0896A-CE7D-4820-ADBE-358082DCE1EC}" type="presParOf" srcId="{2C6B1C62-BAB5-4BEC-A3BC-AA5A565603E9}" destId="{3A153A6C-A312-42FD-A7EF-4BF7DF9E12F8}" srcOrd="13" destOrd="0" presId="urn:microsoft.com/office/officeart/2005/8/layout/radial1"/>
    <dgm:cxn modelId="{43EDCFFF-3BB6-4CCF-A4DF-3F5C458C191D}" type="presParOf" srcId="{3A153A6C-A312-42FD-A7EF-4BF7DF9E12F8}" destId="{B8340FCF-FA62-4AA2-BFAB-43F86A639CCB}" srcOrd="0" destOrd="0" presId="urn:microsoft.com/office/officeart/2005/8/layout/radial1"/>
    <dgm:cxn modelId="{DCF9A4F6-D62A-4227-8F5B-A1937678504C}" type="presParOf" srcId="{2C6B1C62-BAB5-4BEC-A3BC-AA5A565603E9}" destId="{52CAC67C-6FA2-4C1E-9D8D-5B3988EB59A8}" srcOrd="14" destOrd="0" presId="urn:microsoft.com/office/officeart/2005/8/layout/radial1"/>
    <dgm:cxn modelId="{03923271-EB23-4B29-A891-DC093993E253}" type="presParOf" srcId="{2C6B1C62-BAB5-4BEC-A3BC-AA5A565603E9}" destId="{1C5E21B6-95BA-4BD9-8225-3EB03F478062}" srcOrd="15" destOrd="0" presId="urn:microsoft.com/office/officeart/2005/8/layout/radial1"/>
    <dgm:cxn modelId="{08A40CF7-84C8-4F12-ACCA-E509A150DA90}" type="presParOf" srcId="{1C5E21B6-95BA-4BD9-8225-3EB03F478062}" destId="{12FC0CC5-8EC0-405A-82F7-603D94BA3F5A}" srcOrd="0" destOrd="0" presId="urn:microsoft.com/office/officeart/2005/8/layout/radial1"/>
    <dgm:cxn modelId="{09C58DCA-C8F8-4F54-856D-E72E289D0606}" type="presParOf" srcId="{2C6B1C62-BAB5-4BEC-A3BC-AA5A565603E9}" destId="{3EB6089A-2798-42BB-A8C3-40BE71237E59}" srcOrd="16" destOrd="0" presId="urn:microsoft.com/office/officeart/2005/8/layout/radial1"/>
    <dgm:cxn modelId="{F024C02E-53BD-415D-A7D2-ECCC7F2D5B43}" type="presParOf" srcId="{2C6B1C62-BAB5-4BEC-A3BC-AA5A565603E9}" destId="{C0FF9E8D-940C-4C40-AC71-082A179DCC57}" srcOrd="17" destOrd="0" presId="urn:microsoft.com/office/officeart/2005/8/layout/radial1"/>
    <dgm:cxn modelId="{DB471450-42F2-42FD-936D-8AD7724BEF0D}" type="presParOf" srcId="{C0FF9E8D-940C-4C40-AC71-082A179DCC57}" destId="{709E8FAB-0E40-4921-992A-B2C2837AF05D}" srcOrd="0" destOrd="0" presId="urn:microsoft.com/office/officeart/2005/8/layout/radial1"/>
    <dgm:cxn modelId="{235FA2A9-660D-4683-937C-CE6A77E5E09F}" type="presParOf" srcId="{2C6B1C62-BAB5-4BEC-A3BC-AA5A565603E9}" destId="{B834CC94-93A0-4015-B889-2FF0F46902D2}" srcOrd="18" destOrd="0" presId="urn:microsoft.com/office/officeart/2005/8/layout/radial1"/>
    <dgm:cxn modelId="{9D82EB5B-A72E-4C29-B1B3-3713ADF22499}" type="presParOf" srcId="{2C6B1C62-BAB5-4BEC-A3BC-AA5A565603E9}" destId="{496A4F69-F963-4A8B-8CB3-59466D8251FF}" srcOrd="19" destOrd="0" presId="urn:microsoft.com/office/officeart/2005/8/layout/radial1"/>
    <dgm:cxn modelId="{5246728B-A79D-488D-ADD2-74EC227A81E7}" type="presParOf" srcId="{496A4F69-F963-4A8B-8CB3-59466D8251FF}" destId="{6B7CB1DE-6098-4AD2-9BDB-99999BFF2A97}" srcOrd="0" destOrd="0" presId="urn:microsoft.com/office/officeart/2005/8/layout/radial1"/>
    <dgm:cxn modelId="{E19D8CB8-B5BC-4286-A67B-7F26ACA1230F}" type="presParOf" srcId="{2C6B1C62-BAB5-4BEC-A3BC-AA5A565603E9}" destId="{A3CF81AD-D387-4585-9A51-A67B6FA53039}" srcOrd="20" destOrd="0" presId="urn:microsoft.com/office/officeart/2005/8/layout/radial1"/>
    <dgm:cxn modelId="{1F36D5DC-4C92-4189-AEC7-9444391BA5A7}" type="presParOf" srcId="{2C6B1C62-BAB5-4BEC-A3BC-AA5A565603E9}" destId="{62799989-3B59-4592-BE19-851F8B062853}" srcOrd="21" destOrd="0" presId="urn:microsoft.com/office/officeart/2005/8/layout/radial1"/>
    <dgm:cxn modelId="{C95F8B6B-414D-4251-86C2-FC32C50EC42F}" type="presParOf" srcId="{62799989-3B59-4592-BE19-851F8B062853}" destId="{CA00979B-C654-4E8A-B3A4-B4671386A9FC}" srcOrd="0" destOrd="0" presId="urn:microsoft.com/office/officeart/2005/8/layout/radial1"/>
    <dgm:cxn modelId="{C46F5DC6-2062-4DE4-AF9F-ADFEFE1CB6D9}" type="presParOf" srcId="{2C6B1C62-BAB5-4BEC-A3BC-AA5A565603E9}" destId="{2F99AF03-02B8-4FC9-94EA-CDB17A5A4931}" srcOrd="22" destOrd="0" presId="urn:microsoft.com/office/officeart/2005/8/layout/radial1"/>
    <dgm:cxn modelId="{B199E2F5-BAD1-498B-B0FF-0E4449E28757}" type="presParOf" srcId="{2C6B1C62-BAB5-4BEC-A3BC-AA5A565603E9}" destId="{2CC38FC1-7737-4326-900E-F8E71024E3DC}" srcOrd="23" destOrd="0" presId="urn:microsoft.com/office/officeart/2005/8/layout/radial1"/>
    <dgm:cxn modelId="{759FB208-981B-4C15-8544-6CAA20AACB17}" type="presParOf" srcId="{2CC38FC1-7737-4326-900E-F8E71024E3DC}" destId="{4EEF5B29-66C7-4D50-BBF3-2E01E0A924CB}" srcOrd="0" destOrd="0" presId="urn:microsoft.com/office/officeart/2005/8/layout/radial1"/>
    <dgm:cxn modelId="{CFD77C7E-915A-42C5-BB1A-245FCC03498F}" type="presParOf" srcId="{2C6B1C62-BAB5-4BEC-A3BC-AA5A565603E9}" destId="{42C5A370-52C3-4401-B1B0-9296DAF9BC7E}" srcOrd="24" destOrd="0" presId="urn:microsoft.com/office/officeart/2005/8/layout/radial1"/>
    <dgm:cxn modelId="{F837B9EE-94E1-4BD9-BA10-EEFE1D7E6769}" type="presParOf" srcId="{2C6B1C62-BAB5-4BEC-A3BC-AA5A565603E9}" destId="{F14A48EE-70E3-44CE-B454-2AD91E74B492}" srcOrd="25" destOrd="0" presId="urn:microsoft.com/office/officeart/2005/8/layout/radial1"/>
    <dgm:cxn modelId="{9961F8D5-CA67-419C-AEEE-DF9C0C2F0BF3}" type="presParOf" srcId="{F14A48EE-70E3-44CE-B454-2AD91E74B492}" destId="{898F765A-9EB8-4D61-8753-80CB8F95CA82}" srcOrd="0" destOrd="0" presId="urn:microsoft.com/office/officeart/2005/8/layout/radial1"/>
    <dgm:cxn modelId="{7AAC57F4-3A21-4FB2-90D0-E6466E8E591C}" type="presParOf" srcId="{2C6B1C62-BAB5-4BEC-A3BC-AA5A565603E9}" destId="{E7E50A66-6C73-42CA-A01A-6DA388143FC2}" srcOrd="26" destOrd="0" presId="urn:microsoft.com/office/officeart/2005/8/layout/radial1"/>
    <dgm:cxn modelId="{1FFFAFBD-2687-4482-88EB-6587EAE8BD31}" type="presParOf" srcId="{2C6B1C62-BAB5-4BEC-A3BC-AA5A565603E9}" destId="{5D484D26-03DA-4BBA-AF88-9D57E7449554}" srcOrd="27" destOrd="0" presId="urn:microsoft.com/office/officeart/2005/8/layout/radial1"/>
    <dgm:cxn modelId="{FAA2F342-74B7-4AA5-810C-E1324977623A}" type="presParOf" srcId="{5D484D26-03DA-4BBA-AF88-9D57E7449554}" destId="{18743205-287E-45FE-AB8E-503FD4082B7C}" srcOrd="0" destOrd="0" presId="urn:microsoft.com/office/officeart/2005/8/layout/radial1"/>
    <dgm:cxn modelId="{F47B053B-E669-43CD-9550-BA0941E65C62}" type="presParOf" srcId="{2C6B1C62-BAB5-4BEC-A3BC-AA5A565603E9}" destId="{69E14F03-2D05-42F7-83CB-126C573F1AEC}" srcOrd="2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8C07AC-E5EE-474E-BB3E-4A01240954F7}" type="doc">
      <dgm:prSet loTypeId="urn:microsoft.com/office/officeart/2005/8/layout/radial1" loCatId="cycle" qsTypeId="urn:microsoft.com/office/officeart/2005/8/quickstyle/simple1" qsCatId="simple" csTypeId="urn:microsoft.com/office/officeart/2005/8/colors/accent2_5" csCatId="accent2" phldr="1"/>
      <dgm:spPr/>
      <dgm:t>
        <a:bodyPr/>
        <a:lstStyle/>
        <a:p>
          <a:endParaRPr lang="en-AU"/>
        </a:p>
      </dgm:t>
    </dgm:pt>
    <dgm:pt modelId="{60561FE0-8F26-4BA3-ABCB-A304338FE1C1}">
      <dgm:prSet phldrT="[Text]"/>
      <dgm:spPr/>
      <dgm:t>
        <a:bodyPr/>
        <a:lstStyle/>
        <a:p>
          <a:r>
            <a:rPr lang="en-AU" dirty="0" smtClean="0"/>
            <a:t>Charity Sector</a:t>
          </a:r>
          <a:endParaRPr lang="en-AU" dirty="0"/>
        </a:p>
      </dgm:t>
    </dgm:pt>
    <dgm:pt modelId="{7612BDFA-A9A5-45A4-9F08-DB383EB07501}" type="parTrans" cxnId="{AD567CFF-AE32-4613-9431-BD7B85EE7265}">
      <dgm:prSet/>
      <dgm:spPr/>
      <dgm:t>
        <a:bodyPr/>
        <a:lstStyle/>
        <a:p>
          <a:endParaRPr lang="en-AU"/>
        </a:p>
      </dgm:t>
    </dgm:pt>
    <dgm:pt modelId="{A6BCF845-9F23-4285-AB0B-291FD2BDF1FF}" type="sibTrans" cxnId="{AD567CFF-AE32-4613-9431-BD7B85EE7265}">
      <dgm:prSet/>
      <dgm:spPr/>
      <dgm:t>
        <a:bodyPr/>
        <a:lstStyle/>
        <a:p>
          <a:endParaRPr lang="en-AU"/>
        </a:p>
      </dgm:t>
    </dgm:pt>
    <dgm:pt modelId="{C20BE128-BCBC-40F3-BF35-6D35ABFA246F}">
      <dgm:prSet phldrT="[Text]"/>
      <dgm:spPr>
        <a:solidFill>
          <a:srgbClr val="FFC000">
            <a:alpha val="90000"/>
          </a:srgbClr>
        </a:solidFill>
      </dgm:spPr>
      <dgm:t>
        <a:bodyPr/>
        <a:lstStyle/>
        <a:p>
          <a:r>
            <a:rPr lang="en-AU" dirty="0" smtClean="0"/>
            <a:t>ACNC</a:t>
          </a:r>
          <a:endParaRPr lang="en-AU" dirty="0"/>
        </a:p>
      </dgm:t>
    </dgm:pt>
    <dgm:pt modelId="{2F6C11E5-9AA5-4E15-A703-17D6A71C3230}" type="parTrans" cxnId="{9F199014-4B92-4B7A-A60C-1804AA5EA9AD}">
      <dgm:prSet/>
      <dgm:spPr/>
      <dgm:t>
        <a:bodyPr/>
        <a:lstStyle/>
        <a:p>
          <a:endParaRPr lang="en-AU"/>
        </a:p>
      </dgm:t>
    </dgm:pt>
    <dgm:pt modelId="{0EF97C05-5189-4A01-9253-42EC71793B43}" type="sibTrans" cxnId="{9F199014-4B92-4B7A-A60C-1804AA5EA9AD}">
      <dgm:prSet/>
      <dgm:spPr/>
      <dgm:t>
        <a:bodyPr/>
        <a:lstStyle/>
        <a:p>
          <a:endParaRPr lang="en-AU"/>
        </a:p>
      </dgm:t>
    </dgm:pt>
    <dgm:pt modelId="{7FEC0732-2AE3-45AF-91F3-1C87CBF44FFF}">
      <dgm:prSet phldrT="[Text]"/>
      <dgm:spPr>
        <a:solidFill>
          <a:srgbClr val="FF0000">
            <a:alpha val="86923"/>
          </a:srgbClr>
        </a:solidFill>
      </dgm:spPr>
      <dgm:t>
        <a:bodyPr/>
        <a:lstStyle/>
        <a:p>
          <a:r>
            <a:rPr lang="en-AU" dirty="0" smtClean="0"/>
            <a:t>Definition of Charity</a:t>
          </a:r>
          <a:endParaRPr lang="en-AU" dirty="0"/>
        </a:p>
      </dgm:t>
    </dgm:pt>
    <dgm:pt modelId="{5D9DD7C8-7C13-49C8-9914-AF1C877304C7}" type="parTrans" cxnId="{40916C7C-E364-49A7-A9CE-86FAD5924069}">
      <dgm:prSet/>
      <dgm:spPr/>
      <dgm:t>
        <a:bodyPr/>
        <a:lstStyle/>
        <a:p>
          <a:endParaRPr lang="en-AU"/>
        </a:p>
      </dgm:t>
    </dgm:pt>
    <dgm:pt modelId="{E876BD03-D5B8-4641-A57C-21F709D6528A}" type="sibTrans" cxnId="{40916C7C-E364-49A7-A9CE-86FAD5924069}">
      <dgm:prSet/>
      <dgm:spPr/>
      <dgm:t>
        <a:bodyPr/>
        <a:lstStyle/>
        <a:p>
          <a:endParaRPr lang="en-AU"/>
        </a:p>
      </dgm:t>
    </dgm:pt>
    <dgm:pt modelId="{22C1F361-1698-45C0-A7CF-2DE1ECBDA17F}">
      <dgm:prSet phldrT="[Text]"/>
      <dgm:spPr>
        <a:solidFill>
          <a:srgbClr val="92D050">
            <a:alpha val="83846"/>
          </a:srgbClr>
        </a:solidFill>
      </dgm:spPr>
      <dgm:t>
        <a:bodyPr/>
        <a:lstStyle/>
        <a:p>
          <a:r>
            <a:rPr lang="en-AU" dirty="0" smtClean="0"/>
            <a:t>Commercial Activities</a:t>
          </a:r>
          <a:endParaRPr lang="en-AU" dirty="0"/>
        </a:p>
      </dgm:t>
    </dgm:pt>
    <dgm:pt modelId="{EEDC48EB-7F4D-4633-9A73-ACAE4182F85C}" type="parTrans" cxnId="{CA21FB26-01E0-4DB6-95E8-2C10CCCA6943}">
      <dgm:prSet/>
      <dgm:spPr/>
      <dgm:t>
        <a:bodyPr/>
        <a:lstStyle/>
        <a:p>
          <a:endParaRPr lang="en-AU"/>
        </a:p>
      </dgm:t>
    </dgm:pt>
    <dgm:pt modelId="{987E2ABA-AA2A-4BBF-A363-E4958CF9C162}" type="sibTrans" cxnId="{CA21FB26-01E0-4DB6-95E8-2C10CCCA6943}">
      <dgm:prSet/>
      <dgm:spPr/>
      <dgm:t>
        <a:bodyPr/>
        <a:lstStyle/>
        <a:p>
          <a:endParaRPr lang="en-AU"/>
        </a:p>
      </dgm:t>
    </dgm:pt>
    <dgm:pt modelId="{D0A9CF16-D3B4-49F5-B442-EEC20310F787}">
      <dgm:prSet phldrT="[Text]"/>
      <dgm:spPr>
        <a:solidFill>
          <a:srgbClr val="92D050">
            <a:alpha val="80769"/>
          </a:srgbClr>
        </a:solidFill>
      </dgm:spPr>
      <dgm:t>
        <a:bodyPr/>
        <a:lstStyle/>
        <a:p>
          <a:r>
            <a:rPr lang="en-AU" dirty="0" smtClean="0"/>
            <a:t>Accounting standards</a:t>
          </a:r>
          <a:endParaRPr lang="en-AU" dirty="0"/>
        </a:p>
      </dgm:t>
    </dgm:pt>
    <dgm:pt modelId="{8BE10974-3A34-4208-8CC2-EB1B902AC362}" type="parTrans" cxnId="{9353C8C9-7859-48D1-B9CC-3238AFD64098}">
      <dgm:prSet/>
      <dgm:spPr/>
      <dgm:t>
        <a:bodyPr/>
        <a:lstStyle/>
        <a:p>
          <a:endParaRPr lang="en-AU"/>
        </a:p>
      </dgm:t>
    </dgm:pt>
    <dgm:pt modelId="{B35E5802-9CCC-48AA-9BDE-8AFEC29B2806}" type="sibTrans" cxnId="{9353C8C9-7859-48D1-B9CC-3238AFD64098}">
      <dgm:prSet/>
      <dgm:spPr/>
      <dgm:t>
        <a:bodyPr/>
        <a:lstStyle/>
        <a:p>
          <a:endParaRPr lang="en-AU"/>
        </a:p>
      </dgm:t>
    </dgm:pt>
    <dgm:pt modelId="{3EAC34C8-58DC-4866-BEED-074AD68C2BBC}">
      <dgm:prSet phldrT="[Text]"/>
      <dgm:spPr>
        <a:solidFill>
          <a:srgbClr val="92D050">
            <a:alpha val="77692"/>
          </a:srgbClr>
        </a:solidFill>
      </dgm:spPr>
      <dgm:t>
        <a:bodyPr/>
        <a:lstStyle/>
        <a:p>
          <a:r>
            <a:rPr lang="en-AU" dirty="0" smtClean="0"/>
            <a:t>State based Acts</a:t>
          </a:r>
          <a:endParaRPr lang="en-AU" dirty="0"/>
        </a:p>
      </dgm:t>
    </dgm:pt>
    <dgm:pt modelId="{260A62DE-D379-48C3-BEE7-0707172A52C7}" type="parTrans" cxnId="{E0614706-1F6C-48ED-9002-C49F3FC6FA18}">
      <dgm:prSet/>
      <dgm:spPr/>
      <dgm:t>
        <a:bodyPr/>
        <a:lstStyle/>
        <a:p>
          <a:endParaRPr lang="en-AU"/>
        </a:p>
      </dgm:t>
    </dgm:pt>
    <dgm:pt modelId="{2D2135FE-1A22-4A62-9954-A2C25D829E07}" type="sibTrans" cxnId="{E0614706-1F6C-48ED-9002-C49F3FC6FA18}">
      <dgm:prSet/>
      <dgm:spPr/>
      <dgm:t>
        <a:bodyPr/>
        <a:lstStyle/>
        <a:p>
          <a:endParaRPr lang="en-AU"/>
        </a:p>
      </dgm:t>
    </dgm:pt>
    <dgm:pt modelId="{DACC5626-004E-4C68-84D9-D3BE594F1989}">
      <dgm:prSet phldrT="[Text]"/>
      <dgm:spPr>
        <a:solidFill>
          <a:srgbClr val="92D050">
            <a:alpha val="74615"/>
          </a:srgbClr>
        </a:solidFill>
      </dgm:spPr>
      <dgm:t>
        <a:bodyPr/>
        <a:lstStyle/>
        <a:p>
          <a:r>
            <a:rPr lang="en-AU" dirty="0" smtClean="0"/>
            <a:t>ATO Rulings</a:t>
          </a:r>
          <a:endParaRPr lang="en-AU" dirty="0"/>
        </a:p>
      </dgm:t>
    </dgm:pt>
    <dgm:pt modelId="{06FEE419-4054-424D-884E-0D66F216D522}" type="parTrans" cxnId="{5FF026BE-685B-4510-8EC3-0B41CC409F27}">
      <dgm:prSet/>
      <dgm:spPr/>
      <dgm:t>
        <a:bodyPr/>
        <a:lstStyle/>
        <a:p>
          <a:endParaRPr lang="en-AU"/>
        </a:p>
      </dgm:t>
    </dgm:pt>
    <dgm:pt modelId="{E6BD4D8F-97F6-43F6-A99E-DC813CD2A747}" type="sibTrans" cxnId="{5FF026BE-685B-4510-8EC3-0B41CC409F27}">
      <dgm:prSet/>
      <dgm:spPr/>
      <dgm:t>
        <a:bodyPr/>
        <a:lstStyle/>
        <a:p>
          <a:endParaRPr lang="en-AU"/>
        </a:p>
      </dgm:t>
    </dgm:pt>
    <dgm:pt modelId="{5BF93030-F175-421D-8F43-4305FE9C73E3}">
      <dgm:prSet phldrT="[Text]"/>
      <dgm:spPr>
        <a:solidFill>
          <a:srgbClr val="92D050">
            <a:alpha val="71538"/>
          </a:srgbClr>
        </a:solidFill>
      </dgm:spPr>
      <dgm:t>
        <a:bodyPr/>
        <a:lstStyle/>
        <a:p>
          <a:r>
            <a:rPr lang="en-AU" dirty="0" smtClean="0"/>
            <a:t>Fund raising</a:t>
          </a:r>
          <a:endParaRPr lang="en-AU" dirty="0"/>
        </a:p>
      </dgm:t>
    </dgm:pt>
    <dgm:pt modelId="{C2CB8D21-0B32-475B-8848-E39C9F46822A}" type="parTrans" cxnId="{1E233A6F-4006-4687-8044-911E7D557D92}">
      <dgm:prSet/>
      <dgm:spPr/>
      <dgm:t>
        <a:bodyPr/>
        <a:lstStyle/>
        <a:p>
          <a:endParaRPr lang="en-AU"/>
        </a:p>
      </dgm:t>
    </dgm:pt>
    <dgm:pt modelId="{A81B73ED-8C2B-43AA-9069-6D1A04583834}" type="sibTrans" cxnId="{1E233A6F-4006-4687-8044-911E7D557D92}">
      <dgm:prSet/>
      <dgm:spPr/>
      <dgm:t>
        <a:bodyPr/>
        <a:lstStyle/>
        <a:p>
          <a:endParaRPr lang="en-AU"/>
        </a:p>
      </dgm:t>
    </dgm:pt>
    <dgm:pt modelId="{0A3F775F-6111-43D0-9480-14955F11C139}">
      <dgm:prSet phldrT="[Text]"/>
      <dgm:spPr>
        <a:solidFill>
          <a:srgbClr val="92D050">
            <a:alpha val="68462"/>
          </a:srgbClr>
        </a:solidFill>
      </dgm:spPr>
      <dgm:t>
        <a:bodyPr/>
        <a:lstStyle/>
        <a:p>
          <a:r>
            <a:rPr lang="en-AU" dirty="0" smtClean="0"/>
            <a:t>Audit Requirements</a:t>
          </a:r>
          <a:endParaRPr lang="en-AU" dirty="0"/>
        </a:p>
      </dgm:t>
    </dgm:pt>
    <dgm:pt modelId="{5A94020F-84E1-4925-83CB-492133565EA5}" type="parTrans" cxnId="{1CA62474-1711-4D74-AD64-7396E52C2896}">
      <dgm:prSet/>
      <dgm:spPr/>
      <dgm:t>
        <a:bodyPr/>
        <a:lstStyle/>
        <a:p>
          <a:endParaRPr lang="en-AU"/>
        </a:p>
      </dgm:t>
    </dgm:pt>
    <dgm:pt modelId="{ABA3C488-3AA8-4268-8CDD-C85F90A9CBF7}" type="sibTrans" cxnId="{1CA62474-1711-4D74-AD64-7396E52C2896}">
      <dgm:prSet/>
      <dgm:spPr/>
      <dgm:t>
        <a:bodyPr/>
        <a:lstStyle/>
        <a:p>
          <a:endParaRPr lang="en-AU"/>
        </a:p>
      </dgm:t>
    </dgm:pt>
    <dgm:pt modelId="{6E4D0925-A755-49BC-966D-E68EE3DC05CC}">
      <dgm:prSet phldrT="[Text]"/>
      <dgm:spPr>
        <a:solidFill>
          <a:srgbClr val="FFC000">
            <a:alpha val="65385"/>
          </a:srgbClr>
        </a:solidFill>
      </dgm:spPr>
      <dgm:t>
        <a:bodyPr/>
        <a:lstStyle/>
        <a:p>
          <a:r>
            <a:rPr lang="en-AU" dirty="0" smtClean="0"/>
            <a:t>In Australia</a:t>
          </a:r>
          <a:endParaRPr lang="en-AU" dirty="0"/>
        </a:p>
      </dgm:t>
    </dgm:pt>
    <dgm:pt modelId="{65CEE1BA-95B1-4800-B624-4331D90B9230}" type="parTrans" cxnId="{3A6D98E2-2EE7-4CC2-A701-7065BCEEBC89}">
      <dgm:prSet/>
      <dgm:spPr/>
      <dgm:t>
        <a:bodyPr/>
        <a:lstStyle/>
        <a:p>
          <a:endParaRPr lang="en-AU"/>
        </a:p>
      </dgm:t>
    </dgm:pt>
    <dgm:pt modelId="{FD73B0C3-F9D1-4770-80F7-377B8950D4E2}" type="sibTrans" cxnId="{3A6D98E2-2EE7-4CC2-A701-7065BCEEBC89}">
      <dgm:prSet/>
      <dgm:spPr/>
      <dgm:t>
        <a:bodyPr/>
        <a:lstStyle/>
        <a:p>
          <a:endParaRPr lang="en-AU"/>
        </a:p>
      </dgm:t>
    </dgm:pt>
    <dgm:pt modelId="{7B557B8E-8980-4EB3-A3B7-EE53204E673B}">
      <dgm:prSet phldrT="[Text]"/>
      <dgm:spPr>
        <a:solidFill>
          <a:srgbClr val="92D050">
            <a:alpha val="62308"/>
          </a:srgbClr>
        </a:solidFill>
      </dgm:spPr>
      <dgm:t>
        <a:bodyPr/>
        <a:lstStyle/>
        <a:p>
          <a:r>
            <a:rPr lang="en-AU" dirty="0" smtClean="0"/>
            <a:t>Managing Funds</a:t>
          </a:r>
          <a:endParaRPr lang="en-AU" dirty="0"/>
        </a:p>
      </dgm:t>
    </dgm:pt>
    <dgm:pt modelId="{A48A10F0-D24B-4A25-B365-455C00BC269F}" type="parTrans" cxnId="{6381A590-1F20-45D2-8B51-E22E005F6D6C}">
      <dgm:prSet/>
      <dgm:spPr/>
      <dgm:t>
        <a:bodyPr/>
        <a:lstStyle/>
        <a:p>
          <a:endParaRPr lang="en-AU"/>
        </a:p>
      </dgm:t>
    </dgm:pt>
    <dgm:pt modelId="{218079D4-F06D-4C9C-BCD9-7E79B5878277}" type="sibTrans" cxnId="{6381A590-1F20-45D2-8B51-E22E005F6D6C}">
      <dgm:prSet/>
      <dgm:spPr/>
      <dgm:t>
        <a:bodyPr/>
        <a:lstStyle/>
        <a:p>
          <a:endParaRPr lang="en-AU"/>
        </a:p>
      </dgm:t>
    </dgm:pt>
    <dgm:pt modelId="{9CADD9FD-EF25-4398-BC0C-1E0E4F40B272}">
      <dgm:prSet phldrT="[Text]"/>
      <dgm:spPr>
        <a:solidFill>
          <a:srgbClr val="92D050">
            <a:alpha val="59231"/>
          </a:srgbClr>
        </a:solidFill>
      </dgm:spPr>
      <dgm:t>
        <a:bodyPr/>
        <a:lstStyle/>
        <a:p>
          <a:r>
            <a:rPr lang="en-AU" dirty="0" smtClean="0"/>
            <a:t>Government Funding requirements</a:t>
          </a:r>
          <a:endParaRPr lang="en-AU" dirty="0"/>
        </a:p>
      </dgm:t>
    </dgm:pt>
    <dgm:pt modelId="{0E668C3C-A085-4253-88FF-C763DEE38FD6}" type="parTrans" cxnId="{AE1EBF4A-F467-4981-9151-D3D15FBD91C7}">
      <dgm:prSet/>
      <dgm:spPr/>
      <dgm:t>
        <a:bodyPr/>
        <a:lstStyle/>
        <a:p>
          <a:endParaRPr lang="en-AU"/>
        </a:p>
      </dgm:t>
    </dgm:pt>
    <dgm:pt modelId="{88869E6B-1D67-40F4-B2FE-D426D9CDB027}" type="sibTrans" cxnId="{AE1EBF4A-F467-4981-9151-D3D15FBD91C7}">
      <dgm:prSet/>
      <dgm:spPr/>
      <dgm:t>
        <a:bodyPr/>
        <a:lstStyle/>
        <a:p>
          <a:endParaRPr lang="en-AU"/>
        </a:p>
      </dgm:t>
    </dgm:pt>
    <dgm:pt modelId="{00A8FA25-4426-456A-8F38-3D62DCA4D1D5}">
      <dgm:prSet phldrT="[Text]"/>
      <dgm:spPr>
        <a:solidFill>
          <a:srgbClr val="92D050">
            <a:alpha val="56154"/>
          </a:srgbClr>
        </a:solidFill>
      </dgm:spPr>
      <dgm:t>
        <a:bodyPr/>
        <a:lstStyle/>
        <a:p>
          <a:r>
            <a:rPr lang="en-AU" dirty="0" smtClean="0"/>
            <a:t>Case Law</a:t>
          </a:r>
          <a:endParaRPr lang="en-AU" dirty="0"/>
        </a:p>
      </dgm:t>
    </dgm:pt>
    <dgm:pt modelId="{CDCC4B9F-D47D-4954-9115-E53CC2868B41}" type="parTrans" cxnId="{7BC9056D-C397-4153-B882-B6296D81C339}">
      <dgm:prSet/>
      <dgm:spPr/>
      <dgm:t>
        <a:bodyPr/>
        <a:lstStyle/>
        <a:p>
          <a:endParaRPr lang="en-AU"/>
        </a:p>
      </dgm:t>
    </dgm:pt>
    <dgm:pt modelId="{4D0FDCEC-B1F1-4534-94B9-C4D1A01A506E}" type="sibTrans" cxnId="{7BC9056D-C397-4153-B882-B6296D81C339}">
      <dgm:prSet/>
      <dgm:spPr/>
      <dgm:t>
        <a:bodyPr/>
        <a:lstStyle/>
        <a:p>
          <a:endParaRPr lang="en-AU"/>
        </a:p>
      </dgm:t>
    </dgm:pt>
    <dgm:pt modelId="{07301178-3222-4D4E-8506-612E2A80969D}">
      <dgm:prSet phldrT="[Text]"/>
      <dgm:spPr>
        <a:solidFill>
          <a:srgbClr val="92D050">
            <a:alpha val="50000"/>
          </a:srgbClr>
        </a:solidFill>
      </dgm:spPr>
      <dgm:t>
        <a:bodyPr/>
        <a:lstStyle/>
        <a:p>
          <a:r>
            <a:rPr lang="en-AU" dirty="0" smtClean="0"/>
            <a:t>ASIC requirements</a:t>
          </a:r>
          <a:endParaRPr lang="en-AU" dirty="0"/>
        </a:p>
      </dgm:t>
    </dgm:pt>
    <dgm:pt modelId="{3C378973-6470-4AE9-8073-E16DA079F8A7}" type="parTrans" cxnId="{ED06A754-688C-483B-B040-9091258C6036}">
      <dgm:prSet/>
      <dgm:spPr/>
      <dgm:t>
        <a:bodyPr/>
        <a:lstStyle/>
        <a:p>
          <a:endParaRPr lang="en-AU"/>
        </a:p>
      </dgm:t>
    </dgm:pt>
    <dgm:pt modelId="{24EB26B1-4804-464B-AA68-18139C4C96CB}" type="sibTrans" cxnId="{ED06A754-688C-483B-B040-9091258C6036}">
      <dgm:prSet/>
      <dgm:spPr/>
      <dgm:t>
        <a:bodyPr/>
        <a:lstStyle/>
        <a:p>
          <a:endParaRPr lang="en-AU"/>
        </a:p>
      </dgm:t>
    </dgm:pt>
    <dgm:pt modelId="{20984B6D-7891-4FC6-B2A3-593EE32A6F2E}">
      <dgm:prSet phldrT="[Text]"/>
      <dgm:spPr>
        <a:solidFill>
          <a:srgbClr val="92D050">
            <a:alpha val="53077"/>
          </a:srgbClr>
        </a:solidFill>
      </dgm:spPr>
      <dgm:t>
        <a:bodyPr/>
        <a:lstStyle/>
        <a:p>
          <a:r>
            <a:rPr lang="en-AU" dirty="0" smtClean="0"/>
            <a:t>Employment Law</a:t>
          </a:r>
          <a:endParaRPr lang="en-AU" dirty="0"/>
        </a:p>
      </dgm:t>
    </dgm:pt>
    <dgm:pt modelId="{43DA8140-4F38-4593-912F-08EC6D5A4B85}" type="parTrans" cxnId="{9F9C168B-3D4B-44AE-8F3F-C08EEB1F3D2D}">
      <dgm:prSet/>
      <dgm:spPr/>
      <dgm:t>
        <a:bodyPr/>
        <a:lstStyle/>
        <a:p>
          <a:endParaRPr lang="en-AU"/>
        </a:p>
      </dgm:t>
    </dgm:pt>
    <dgm:pt modelId="{FC5D720A-E70A-4E37-A827-D1E752E716BB}" type="sibTrans" cxnId="{9F9C168B-3D4B-44AE-8F3F-C08EEB1F3D2D}">
      <dgm:prSet/>
      <dgm:spPr/>
      <dgm:t>
        <a:bodyPr/>
        <a:lstStyle/>
        <a:p>
          <a:endParaRPr lang="en-AU"/>
        </a:p>
      </dgm:t>
    </dgm:pt>
    <dgm:pt modelId="{2C6B1C62-BAB5-4BEC-A3BC-AA5A565603E9}" type="pres">
      <dgm:prSet presAssocID="{DB8C07AC-E5EE-474E-BB3E-4A01240954F7}" presName="cycle" presStyleCnt="0">
        <dgm:presLayoutVars>
          <dgm:chMax val="1"/>
          <dgm:dir/>
          <dgm:animLvl val="ctr"/>
          <dgm:resizeHandles val="exact"/>
        </dgm:presLayoutVars>
      </dgm:prSet>
      <dgm:spPr/>
      <dgm:t>
        <a:bodyPr/>
        <a:lstStyle/>
        <a:p>
          <a:endParaRPr lang="en-AU"/>
        </a:p>
      </dgm:t>
    </dgm:pt>
    <dgm:pt modelId="{7AC1DF1E-4F53-4FD9-9FD1-F80D8074BB6E}" type="pres">
      <dgm:prSet presAssocID="{60561FE0-8F26-4BA3-ABCB-A304338FE1C1}" presName="centerShape" presStyleLbl="node0" presStyleIdx="0" presStyleCnt="1" custScaleX="286715" custScaleY="236630"/>
      <dgm:spPr/>
      <dgm:t>
        <a:bodyPr/>
        <a:lstStyle/>
        <a:p>
          <a:endParaRPr lang="en-AU"/>
        </a:p>
      </dgm:t>
    </dgm:pt>
    <dgm:pt modelId="{FF3FF13E-6C97-4C26-858C-F59BE9725B87}" type="pres">
      <dgm:prSet presAssocID="{2F6C11E5-9AA5-4E15-A703-17D6A71C3230}" presName="Name9" presStyleLbl="parChTrans1D2" presStyleIdx="0" presStyleCnt="14"/>
      <dgm:spPr/>
      <dgm:t>
        <a:bodyPr/>
        <a:lstStyle/>
        <a:p>
          <a:endParaRPr lang="en-AU"/>
        </a:p>
      </dgm:t>
    </dgm:pt>
    <dgm:pt modelId="{4FC50BE9-9E90-436A-8C1B-F102AB353191}" type="pres">
      <dgm:prSet presAssocID="{2F6C11E5-9AA5-4E15-A703-17D6A71C3230}" presName="connTx" presStyleLbl="parChTrans1D2" presStyleIdx="0" presStyleCnt="14"/>
      <dgm:spPr/>
      <dgm:t>
        <a:bodyPr/>
        <a:lstStyle/>
        <a:p>
          <a:endParaRPr lang="en-AU"/>
        </a:p>
      </dgm:t>
    </dgm:pt>
    <dgm:pt modelId="{052CBC93-D3F8-4191-A7FC-5B711E1397CE}" type="pres">
      <dgm:prSet presAssocID="{C20BE128-BCBC-40F3-BF35-6D35ABFA246F}" presName="node" presStyleLbl="node1" presStyleIdx="0" presStyleCnt="14">
        <dgm:presLayoutVars>
          <dgm:bulletEnabled val="1"/>
        </dgm:presLayoutVars>
      </dgm:prSet>
      <dgm:spPr/>
      <dgm:t>
        <a:bodyPr/>
        <a:lstStyle/>
        <a:p>
          <a:endParaRPr lang="en-AU"/>
        </a:p>
      </dgm:t>
    </dgm:pt>
    <dgm:pt modelId="{CD993F0E-3287-44CF-810B-AC20EC3B4E28}" type="pres">
      <dgm:prSet presAssocID="{5D9DD7C8-7C13-49C8-9914-AF1C877304C7}" presName="Name9" presStyleLbl="parChTrans1D2" presStyleIdx="1" presStyleCnt="14"/>
      <dgm:spPr/>
      <dgm:t>
        <a:bodyPr/>
        <a:lstStyle/>
        <a:p>
          <a:endParaRPr lang="en-AU"/>
        </a:p>
      </dgm:t>
    </dgm:pt>
    <dgm:pt modelId="{A66F95C1-003D-420B-A361-F58C70228165}" type="pres">
      <dgm:prSet presAssocID="{5D9DD7C8-7C13-49C8-9914-AF1C877304C7}" presName="connTx" presStyleLbl="parChTrans1D2" presStyleIdx="1" presStyleCnt="14"/>
      <dgm:spPr/>
      <dgm:t>
        <a:bodyPr/>
        <a:lstStyle/>
        <a:p>
          <a:endParaRPr lang="en-AU"/>
        </a:p>
      </dgm:t>
    </dgm:pt>
    <dgm:pt modelId="{A08886CA-7203-4316-A1AD-BE68056D3C06}" type="pres">
      <dgm:prSet presAssocID="{7FEC0732-2AE3-45AF-91F3-1C87CBF44FFF}" presName="node" presStyleLbl="node1" presStyleIdx="1" presStyleCnt="14">
        <dgm:presLayoutVars>
          <dgm:bulletEnabled val="1"/>
        </dgm:presLayoutVars>
      </dgm:prSet>
      <dgm:spPr/>
      <dgm:t>
        <a:bodyPr/>
        <a:lstStyle/>
        <a:p>
          <a:endParaRPr lang="en-AU"/>
        </a:p>
      </dgm:t>
    </dgm:pt>
    <dgm:pt modelId="{2668DCC7-F8AF-4AD5-9739-7BBA8FA4AE80}" type="pres">
      <dgm:prSet presAssocID="{EEDC48EB-7F4D-4633-9A73-ACAE4182F85C}" presName="Name9" presStyleLbl="parChTrans1D2" presStyleIdx="2" presStyleCnt="14"/>
      <dgm:spPr/>
      <dgm:t>
        <a:bodyPr/>
        <a:lstStyle/>
        <a:p>
          <a:endParaRPr lang="en-AU"/>
        </a:p>
      </dgm:t>
    </dgm:pt>
    <dgm:pt modelId="{039B4A26-8602-4924-AE44-572A3DD5CE5C}" type="pres">
      <dgm:prSet presAssocID="{EEDC48EB-7F4D-4633-9A73-ACAE4182F85C}" presName="connTx" presStyleLbl="parChTrans1D2" presStyleIdx="2" presStyleCnt="14"/>
      <dgm:spPr/>
      <dgm:t>
        <a:bodyPr/>
        <a:lstStyle/>
        <a:p>
          <a:endParaRPr lang="en-AU"/>
        </a:p>
      </dgm:t>
    </dgm:pt>
    <dgm:pt modelId="{149F42DA-ABF2-4CFA-8506-209D1BF56EE5}" type="pres">
      <dgm:prSet presAssocID="{22C1F361-1698-45C0-A7CF-2DE1ECBDA17F}" presName="node" presStyleLbl="node1" presStyleIdx="2" presStyleCnt="14">
        <dgm:presLayoutVars>
          <dgm:bulletEnabled val="1"/>
        </dgm:presLayoutVars>
      </dgm:prSet>
      <dgm:spPr/>
      <dgm:t>
        <a:bodyPr/>
        <a:lstStyle/>
        <a:p>
          <a:endParaRPr lang="en-AU"/>
        </a:p>
      </dgm:t>
    </dgm:pt>
    <dgm:pt modelId="{10784C84-4FA7-42FC-9BB1-9B30EE1CA1FF}" type="pres">
      <dgm:prSet presAssocID="{8BE10974-3A34-4208-8CC2-EB1B902AC362}" presName="Name9" presStyleLbl="parChTrans1D2" presStyleIdx="3" presStyleCnt="14"/>
      <dgm:spPr/>
      <dgm:t>
        <a:bodyPr/>
        <a:lstStyle/>
        <a:p>
          <a:endParaRPr lang="en-AU"/>
        </a:p>
      </dgm:t>
    </dgm:pt>
    <dgm:pt modelId="{BE33C36A-50FC-45DF-96D8-73A891C97CE8}" type="pres">
      <dgm:prSet presAssocID="{8BE10974-3A34-4208-8CC2-EB1B902AC362}" presName="connTx" presStyleLbl="parChTrans1D2" presStyleIdx="3" presStyleCnt="14"/>
      <dgm:spPr/>
      <dgm:t>
        <a:bodyPr/>
        <a:lstStyle/>
        <a:p>
          <a:endParaRPr lang="en-AU"/>
        </a:p>
      </dgm:t>
    </dgm:pt>
    <dgm:pt modelId="{FFA37B96-82D9-4C3C-8E0E-FEF84B96A27F}" type="pres">
      <dgm:prSet presAssocID="{D0A9CF16-D3B4-49F5-B442-EEC20310F787}" presName="node" presStyleLbl="node1" presStyleIdx="3" presStyleCnt="14">
        <dgm:presLayoutVars>
          <dgm:bulletEnabled val="1"/>
        </dgm:presLayoutVars>
      </dgm:prSet>
      <dgm:spPr/>
      <dgm:t>
        <a:bodyPr/>
        <a:lstStyle/>
        <a:p>
          <a:endParaRPr lang="en-AU"/>
        </a:p>
      </dgm:t>
    </dgm:pt>
    <dgm:pt modelId="{3E2F393C-DC28-4AA9-87BC-B04D3A5E4AD5}" type="pres">
      <dgm:prSet presAssocID="{260A62DE-D379-48C3-BEE7-0707172A52C7}" presName="Name9" presStyleLbl="parChTrans1D2" presStyleIdx="4" presStyleCnt="14"/>
      <dgm:spPr/>
      <dgm:t>
        <a:bodyPr/>
        <a:lstStyle/>
        <a:p>
          <a:endParaRPr lang="en-AU"/>
        </a:p>
      </dgm:t>
    </dgm:pt>
    <dgm:pt modelId="{BA27045E-F0E0-4409-8BD6-5B00B479FCF9}" type="pres">
      <dgm:prSet presAssocID="{260A62DE-D379-48C3-BEE7-0707172A52C7}" presName="connTx" presStyleLbl="parChTrans1D2" presStyleIdx="4" presStyleCnt="14"/>
      <dgm:spPr/>
      <dgm:t>
        <a:bodyPr/>
        <a:lstStyle/>
        <a:p>
          <a:endParaRPr lang="en-AU"/>
        </a:p>
      </dgm:t>
    </dgm:pt>
    <dgm:pt modelId="{4BC67245-3832-4BA2-92B5-C91B08340766}" type="pres">
      <dgm:prSet presAssocID="{3EAC34C8-58DC-4866-BEED-074AD68C2BBC}" presName="node" presStyleLbl="node1" presStyleIdx="4" presStyleCnt="14">
        <dgm:presLayoutVars>
          <dgm:bulletEnabled val="1"/>
        </dgm:presLayoutVars>
      </dgm:prSet>
      <dgm:spPr/>
      <dgm:t>
        <a:bodyPr/>
        <a:lstStyle/>
        <a:p>
          <a:endParaRPr lang="en-AU"/>
        </a:p>
      </dgm:t>
    </dgm:pt>
    <dgm:pt modelId="{1F3D32C0-A39E-4732-8DF1-51DB8B1CCEEF}" type="pres">
      <dgm:prSet presAssocID="{06FEE419-4054-424D-884E-0D66F216D522}" presName="Name9" presStyleLbl="parChTrans1D2" presStyleIdx="5" presStyleCnt="14"/>
      <dgm:spPr/>
      <dgm:t>
        <a:bodyPr/>
        <a:lstStyle/>
        <a:p>
          <a:endParaRPr lang="en-AU"/>
        </a:p>
      </dgm:t>
    </dgm:pt>
    <dgm:pt modelId="{57F6EA8E-5E39-4771-A8AB-4E616BC2661C}" type="pres">
      <dgm:prSet presAssocID="{06FEE419-4054-424D-884E-0D66F216D522}" presName="connTx" presStyleLbl="parChTrans1D2" presStyleIdx="5" presStyleCnt="14"/>
      <dgm:spPr/>
      <dgm:t>
        <a:bodyPr/>
        <a:lstStyle/>
        <a:p>
          <a:endParaRPr lang="en-AU"/>
        </a:p>
      </dgm:t>
    </dgm:pt>
    <dgm:pt modelId="{5864AA4D-B327-4AC2-8EB1-1570C27164EC}" type="pres">
      <dgm:prSet presAssocID="{DACC5626-004E-4C68-84D9-D3BE594F1989}" presName="node" presStyleLbl="node1" presStyleIdx="5" presStyleCnt="14">
        <dgm:presLayoutVars>
          <dgm:bulletEnabled val="1"/>
        </dgm:presLayoutVars>
      </dgm:prSet>
      <dgm:spPr/>
      <dgm:t>
        <a:bodyPr/>
        <a:lstStyle/>
        <a:p>
          <a:endParaRPr lang="en-AU"/>
        </a:p>
      </dgm:t>
    </dgm:pt>
    <dgm:pt modelId="{3A153A6C-A312-42FD-A7EF-4BF7DF9E12F8}" type="pres">
      <dgm:prSet presAssocID="{C2CB8D21-0B32-475B-8848-E39C9F46822A}" presName="Name9" presStyleLbl="parChTrans1D2" presStyleIdx="6" presStyleCnt="14"/>
      <dgm:spPr/>
      <dgm:t>
        <a:bodyPr/>
        <a:lstStyle/>
        <a:p>
          <a:endParaRPr lang="en-AU"/>
        </a:p>
      </dgm:t>
    </dgm:pt>
    <dgm:pt modelId="{B8340FCF-FA62-4AA2-BFAB-43F86A639CCB}" type="pres">
      <dgm:prSet presAssocID="{C2CB8D21-0B32-475B-8848-E39C9F46822A}" presName="connTx" presStyleLbl="parChTrans1D2" presStyleIdx="6" presStyleCnt="14"/>
      <dgm:spPr/>
      <dgm:t>
        <a:bodyPr/>
        <a:lstStyle/>
        <a:p>
          <a:endParaRPr lang="en-AU"/>
        </a:p>
      </dgm:t>
    </dgm:pt>
    <dgm:pt modelId="{52CAC67C-6FA2-4C1E-9D8D-5B3988EB59A8}" type="pres">
      <dgm:prSet presAssocID="{5BF93030-F175-421D-8F43-4305FE9C73E3}" presName="node" presStyleLbl="node1" presStyleIdx="6" presStyleCnt="14">
        <dgm:presLayoutVars>
          <dgm:bulletEnabled val="1"/>
        </dgm:presLayoutVars>
      </dgm:prSet>
      <dgm:spPr/>
      <dgm:t>
        <a:bodyPr/>
        <a:lstStyle/>
        <a:p>
          <a:endParaRPr lang="en-AU"/>
        </a:p>
      </dgm:t>
    </dgm:pt>
    <dgm:pt modelId="{1C5E21B6-95BA-4BD9-8225-3EB03F478062}" type="pres">
      <dgm:prSet presAssocID="{5A94020F-84E1-4925-83CB-492133565EA5}" presName="Name9" presStyleLbl="parChTrans1D2" presStyleIdx="7" presStyleCnt="14"/>
      <dgm:spPr/>
      <dgm:t>
        <a:bodyPr/>
        <a:lstStyle/>
        <a:p>
          <a:endParaRPr lang="en-AU"/>
        </a:p>
      </dgm:t>
    </dgm:pt>
    <dgm:pt modelId="{12FC0CC5-8EC0-405A-82F7-603D94BA3F5A}" type="pres">
      <dgm:prSet presAssocID="{5A94020F-84E1-4925-83CB-492133565EA5}" presName="connTx" presStyleLbl="parChTrans1D2" presStyleIdx="7" presStyleCnt="14"/>
      <dgm:spPr/>
      <dgm:t>
        <a:bodyPr/>
        <a:lstStyle/>
        <a:p>
          <a:endParaRPr lang="en-AU"/>
        </a:p>
      </dgm:t>
    </dgm:pt>
    <dgm:pt modelId="{3EB6089A-2798-42BB-A8C3-40BE71237E59}" type="pres">
      <dgm:prSet presAssocID="{0A3F775F-6111-43D0-9480-14955F11C139}" presName="node" presStyleLbl="node1" presStyleIdx="7" presStyleCnt="14">
        <dgm:presLayoutVars>
          <dgm:bulletEnabled val="1"/>
        </dgm:presLayoutVars>
      </dgm:prSet>
      <dgm:spPr/>
      <dgm:t>
        <a:bodyPr/>
        <a:lstStyle/>
        <a:p>
          <a:endParaRPr lang="en-AU"/>
        </a:p>
      </dgm:t>
    </dgm:pt>
    <dgm:pt modelId="{C0FF9E8D-940C-4C40-AC71-082A179DCC57}" type="pres">
      <dgm:prSet presAssocID="{65CEE1BA-95B1-4800-B624-4331D90B9230}" presName="Name9" presStyleLbl="parChTrans1D2" presStyleIdx="8" presStyleCnt="14"/>
      <dgm:spPr/>
      <dgm:t>
        <a:bodyPr/>
        <a:lstStyle/>
        <a:p>
          <a:endParaRPr lang="en-AU"/>
        </a:p>
      </dgm:t>
    </dgm:pt>
    <dgm:pt modelId="{709E8FAB-0E40-4921-992A-B2C2837AF05D}" type="pres">
      <dgm:prSet presAssocID="{65CEE1BA-95B1-4800-B624-4331D90B9230}" presName="connTx" presStyleLbl="parChTrans1D2" presStyleIdx="8" presStyleCnt="14"/>
      <dgm:spPr/>
      <dgm:t>
        <a:bodyPr/>
        <a:lstStyle/>
        <a:p>
          <a:endParaRPr lang="en-AU"/>
        </a:p>
      </dgm:t>
    </dgm:pt>
    <dgm:pt modelId="{B834CC94-93A0-4015-B889-2FF0F46902D2}" type="pres">
      <dgm:prSet presAssocID="{6E4D0925-A755-49BC-966D-E68EE3DC05CC}" presName="node" presStyleLbl="node1" presStyleIdx="8" presStyleCnt="14">
        <dgm:presLayoutVars>
          <dgm:bulletEnabled val="1"/>
        </dgm:presLayoutVars>
      </dgm:prSet>
      <dgm:spPr/>
      <dgm:t>
        <a:bodyPr/>
        <a:lstStyle/>
        <a:p>
          <a:endParaRPr lang="en-AU"/>
        </a:p>
      </dgm:t>
    </dgm:pt>
    <dgm:pt modelId="{496A4F69-F963-4A8B-8CB3-59466D8251FF}" type="pres">
      <dgm:prSet presAssocID="{A48A10F0-D24B-4A25-B365-455C00BC269F}" presName="Name9" presStyleLbl="parChTrans1D2" presStyleIdx="9" presStyleCnt="14"/>
      <dgm:spPr/>
      <dgm:t>
        <a:bodyPr/>
        <a:lstStyle/>
        <a:p>
          <a:endParaRPr lang="en-AU"/>
        </a:p>
      </dgm:t>
    </dgm:pt>
    <dgm:pt modelId="{6B7CB1DE-6098-4AD2-9BDB-99999BFF2A97}" type="pres">
      <dgm:prSet presAssocID="{A48A10F0-D24B-4A25-B365-455C00BC269F}" presName="connTx" presStyleLbl="parChTrans1D2" presStyleIdx="9" presStyleCnt="14"/>
      <dgm:spPr/>
      <dgm:t>
        <a:bodyPr/>
        <a:lstStyle/>
        <a:p>
          <a:endParaRPr lang="en-AU"/>
        </a:p>
      </dgm:t>
    </dgm:pt>
    <dgm:pt modelId="{A3CF81AD-D387-4585-9A51-A67B6FA53039}" type="pres">
      <dgm:prSet presAssocID="{7B557B8E-8980-4EB3-A3B7-EE53204E673B}" presName="node" presStyleLbl="node1" presStyleIdx="9" presStyleCnt="14">
        <dgm:presLayoutVars>
          <dgm:bulletEnabled val="1"/>
        </dgm:presLayoutVars>
      </dgm:prSet>
      <dgm:spPr/>
      <dgm:t>
        <a:bodyPr/>
        <a:lstStyle/>
        <a:p>
          <a:endParaRPr lang="en-AU"/>
        </a:p>
      </dgm:t>
    </dgm:pt>
    <dgm:pt modelId="{62799989-3B59-4592-BE19-851F8B062853}" type="pres">
      <dgm:prSet presAssocID="{0E668C3C-A085-4253-88FF-C763DEE38FD6}" presName="Name9" presStyleLbl="parChTrans1D2" presStyleIdx="10" presStyleCnt="14"/>
      <dgm:spPr/>
      <dgm:t>
        <a:bodyPr/>
        <a:lstStyle/>
        <a:p>
          <a:endParaRPr lang="en-AU"/>
        </a:p>
      </dgm:t>
    </dgm:pt>
    <dgm:pt modelId="{CA00979B-C654-4E8A-B3A4-B4671386A9FC}" type="pres">
      <dgm:prSet presAssocID="{0E668C3C-A085-4253-88FF-C763DEE38FD6}" presName="connTx" presStyleLbl="parChTrans1D2" presStyleIdx="10" presStyleCnt="14"/>
      <dgm:spPr/>
      <dgm:t>
        <a:bodyPr/>
        <a:lstStyle/>
        <a:p>
          <a:endParaRPr lang="en-AU"/>
        </a:p>
      </dgm:t>
    </dgm:pt>
    <dgm:pt modelId="{2F99AF03-02B8-4FC9-94EA-CDB17A5A4931}" type="pres">
      <dgm:prSet presAssocID="{9CADD9FD-EF25-4398-BC0C-1E0E4F40B272}" presName="node" presStyleLbl="node1" presStyleIdx="10" presStyleCnt="14">
        <dgm:presLayoutVars>
          <dgm:bulletEnabled val="1"/>
        </dgm:presLayoutVars>
      </dgm:prSet>
      <dgm:spPr/>
      <dgm:t>
        <a:bodyPr/>
        <a:lstStyle/>
        <a:p>
          <a:endParaRPr lang="en-AU"/>
        </a:p>
      </dgm:t>
    </dgm:pt>
    <dgm:pt modelId="{2CC38FC1-7737-4326-900E-F8E71024E3DC}" type="pres">
      <dgm:prSet presAssocID="{CDCC4B9F-D47D-4954-9115-E53CC2868B41}" presName="Name9" presStyleLbl="parChTrans1D2" presStyleIdx="11" presStyleCnt="14"/>
      <dgm:spPr/>
      <dgm:t>
        <a:bodyPr/>
        <a:lstStyle/>
        <a:p>
          <a:endParaRPr lang="en-AU"/>
        </a:p>
      </dgm:t>
    </dgm:pt>
    <dgm:pt modelId="{4EEF5B29-66C7-4D50-BBF3-2E01E0A924CB}" type="pres">
      <dgm:prSet presAssocID="{CDCC4B9F-D47D-4954-9115-E53CC2868B41}" presName="connTx" presStyleLbl="parChTrans1D2" presStyleIdx="11" presStyleCnt="14"/>
      <dgm:spPr/>
      <dgm:t>
        <a:bodyPr/>
        <a:lstStyle/>
        <a:p>
          <a:endParaRPr lang="en-AU"/>
        </a:p>
      </dgm:t>
    </dgm:pt>
    <dgm:pt modelId="{42C5A370-52C3-4401-B1B0-9296DAF9BC7E}" type="pres">
      <dgm:prSet presAssocID="{00A8FA25-4426-456A-8F38-3D62DCA4D1D5}" presName="node" presStyleLbl="node1" presStyleIdx="11" presStyleCnt="14">
        <dgm:presLayoutVars>
          <dgm:bulletEnabled val="1"/>
        </dgm:presLayoutVars>
      </dgm:prSet>
      <dgm:spPr/>
      <dgm:t>
        <a:bodyPr/>
        <a:lstStyle/>
        <a:p>
          <a:endParaRPr lang="en-AU"/>
        </a:p>
      </dgm:t>
    </dgm:pt>
    <dgm:pt modelId="{F14A48EE-70E3-44CE-B454-2AD91E74B492}" type="pres">
      <dgm:prSet presAssocID="{43DA8140-4F38-4593-912F-08EC6D5A4B85}" presName="Name9" presStyleLbl="parChTrans1D2" presStyleIdx="12" presStyleCnt="14"/>
      <dgm:spPr/>
      <dgm:t>
        <a:bodyPr/>
        <a:lstStyle/>
        <a:p>
          <a:endParaRPr lang="en-AU"/>
        </a:p>
      </dgm:t>
    </dgm:pt>
    <dgm:pt modelId="{898F765A-9EB8-4D61-8753-80CB8F95CA82}" type="pres">
      <dgm:prSet presAssocID="{43DA8140-4F38-4593-912F-08EC6D5A4B85}" presName="connTx" presStyleLbl="parChTrans1D2" presStyleIdx="12" presStyleCnt="14"/>
      <dgm:spPr/>
      <dgm:t>
        <a:bodyPr/>
        <a:lstStyle/>
        <a:p>
          <a:endParaRPr lang="en-AU"/>
        </a:p>
      </dgm:t>
    </dgm:pt>
    <dgm:pt modelId="{E7E50A66-6C73-42CA-A01A-6DA388143FC2}" type="pres">
      <dgm:prSet presAssocID="{20984B6D-7891-4FC6-B2A3-593EE32A6F2E}" presName="node" presStyleLbl="node1" presStyleIdx="12" presStyleCnt="14">
        <dgm:presLayoutVars>
          <dgm:bulletEnabled val="1"/>
        </dgm:presLayoutVars>
      </dgm:prSet>
      <dgm:spPr/>
      <dgm:t>
        <a:bodyPr/>
        <a:lstStyle/>
        <a:p>
          <a:endParaRPr lang="en-AU"/>
        </a:p>
      </dgm:t>
    </dgm:pt>
    <dgm:pt modelId="{5D484D26-03DA-4BBA-AF88-9D57E7449554}" type="pres">
      <dgm:prSet presAssocID="{3C378973-6470-4AE9-8073-E16DA079F8A7}" presName="Name9" presStyleLbl="parChTrans1D2" presStyleIdx="13" presStyleCnt="14"/>
      <dgm:spPr/>
      <dgm:t>
        <a:bodyPr/>
        <a:lstStyle/>
        <a:p>
          <a:endParaRPr lang="en-AU"/>
        </a:p>
      </dgm:t>
    </dgm:pt>
    <dgm:pt modelId="{18743205-287E-45FE-AB8E-503FD4082B7C}" type="pres">
      <dgm:prSet presAssocID="{3C378973-6470-4AE9-8073-E16DA079F8A7}" presName="connTx" presStyleLbl="parChTrans1D2" presStyleIdx="13" presStyleCnt="14"/>
      <dgm:spPr/>
      <dgm:t>
        <a:bodyPr/>
        <a:lstStyle/>
        <a:p>
          <a:endParaRPr lang="en-AU"/>
        </a:p>
      </dgm:t>
    </dgm:pt>
    <dgm:pt modelId="{69E14F03-2D05-42F7-83CB-126C573F1AEC}" type="pres">
      <dgm:prSet presAssocID="{07301178-3222-4D4E-8506-612E2A80969D}" presName="node" presStyleLbl="node1" presStyleIdx="13" presStyleCnt="14">
        <dgm:presLayoutVars>
          <dgm:bulletEnabled val="1"/>
        </dgm:presLayoutVars>
      </dgm:prSet>
      <dgm:spPr/>
      <dgm:t>
        <a:bodyPr/>
        <a:lstStyle/>
        <a:p>
          <a:endParaRPr lang="en-AU"/>
        </a:p>
      </dgm:t>
    </dgm:pt>
  </dgm:ptLst>
  <dgm:cxnLst>
    <dgm:cxn modelId="{AE1EBF4A-F467-4981-9151-D3D15FBD91C7}" srcId="{60561FE0-8F26-4BA3-ABCB-A304338FE1C1}" destId="{9CADD9FD-EF25-4398-BC0C-1E0E4F40B272}" srcOrd="10" destOrd="0" parTransId="{0E668C3C-A085-4253-88FF-C763DEE38FD6}" sibTransId="{88869E6B-1D67-40F4-B2FE-D426D9CDB027}"/>
    <dgm:cxn modelId="{50FEC191-3D8F-4A51-8476-ED47661EE856}" type="presOf" srcId="{C20BE128-BCBC-40F3-BF35-6D35ABFA246F}" destId="{052CBC93-D3F8-4191-A7FC-5B711E1397CE}" srcOrd="0" destOrd="0" presId="urn:microsoft.com/office/officeart/2005/8/layout/radial1"/>
    <dgm:cxn modelId="{210983F2-D4C3-44AA-A1FF-EA932591DA71}" type="presOf" srcId="{EEDC48EB-7F4D-4633-9A73-ACAE4182F85C}" destId="{2668DCC7-F8AF-4AD5-9739-7BBA8FA4AE80}" srcOrd="0" destOrd="0" presId="urn:microsoft.com/office/officeart/2005/8/layout/radial1"/>
    <dgm:cxn modelId="{B7AED392-E426-48BD-8150-9968B5888B7A}" type="presOf" srcId="{22C1F361-1698-45C0-A7CF-2DE1ECBDA17F}" destId="{149F42DA-ABF2-4CFA-8506-209D1BF56EE5}" srcOrd="0" destOrd="0" presId="urn:microsoft.com/office/officeart/2005/8/layout/radial1"/>
    <dgm:cxn modelId="{BBE77FF7-956B-4D04-AB1D-BFECB7330E63}" type="presOf" srcId="{9CADD9FD-EF25-4398-BC0C-1E0E4F40B272}" destId="{2F99AF03-02B8-4FC9-94EA-CDB17A5A4931}" srcOrd="0" destOrd="0" presId="urn:microsoft.com/office/officeart/2005/8/layout/radial1"/>
    <dgm:cxn modelId="{1E233A6F-4006-4687-8044-911E7D557D92}" srcId="{60561FE0-8F26-4BA3-ABCB-A304338FE1C1}" destId="{5BF93030-F175-421D-8F43-4305FE9C73E3}" srcOrd="6" destOrd="0" parTransId="{C2CB8D21-0B32-475B-8848-E39C9F46822A}" sibTransId="{A81B73ED-8C2B-43AA-9069-6D1A04583834}"/>
    <dgm:cxn modelId="{A4E18944-D69C-403D-8605-814B1C4BB8E5}" type="presOf" srcId="{43DA8140-4F38-4593-912F-08EC6D5A4B85}" destId="{898F765A-9EB8-4D61-8753-80CB8F95CA82}" srcOrd="1" destOrd="0" presId="urn:microsoft.com/office/officeart/2005/8/layout/radial1"/>
    <dgm:cxn modelId="{2144D8E8-6B3D-4DC5-9EE6-72554C848144}" type="presOf" srcId="{65CEE1BA-95B1-4800-B624-4331D90B9230}" destId="{C0FF9E8D-940C-4C40-AC71-082A179DCC57}" srcOrd="0" destOrd="0" presId="urn:microsoft.com/office/officeart/2005/8/layout/radial1"/>
    <dgm:cxn modelId="{886FD818-DF98-45B6-831B-572F8B608815}" type="presOf" srcId="{5D9DD7C8-7C13-49C8-9914-AF1C877304C7}" destId="{CD993F0E-3287-44CF-810B-AC20EC3B4E28}" srcOrd="0" destOrd="0" presId="urn:microsoft.com/office/officeart/2005/8/layout/radial1"/>
    <dgm:cxn modelId="{9353C8C9-7859-48D1-B9CC-3238AFD64098}" srcId="{60561FE0-8F26-4BA3-ABCB-A304338FE1C1}" destId="{D0A9CF16-D3B4-49F5-B442-EEC20310F787}" srcOrd="3" destOrd="0" parTransId="{8BE10974-3A34-4208-8CC2-EB1B902AC362}" sibTransId="{B35E5802-9CCC-48AA-9BDE-8AFEC29B2806}"/>
    <dgm:cxn modelId="{9F9C168B-3D4B-44AE-8F3F-C08EEB1F3D2D}" srcId="{60561FE0-8F26-4BA3-ABCB-A304338FE1C1}" destId="{20984B6D-7891-4FC6-B2A3-593EE32A6F2E}" srcOrd="12" destOrd="0" parTransId="{43DA8140-4F38-4593-912F-08EC6D5A4B85}" sibTransId="{FC5D720A-E70A-4E37-A827-D1E752E716BB}"/>
    <dgm:cxn modelId="{1CA62474-1711-4D74-AD64-7396E52C2896}" srcId="{60561FE0-8F26-4BA3-ABCB-A304338FE1C1}" destId="{0A3F775F-6111-43D0-9480-14955F11C139}" srcOrd="7" destOrd="0" parTransId="{5A94020F-84E1-4925-83CB-492133565EA5}" sibTransId="{ABA3C488-3AA8-4268-8CDD-C85F90A9CBF7}"/>
    <dgm:cxn modelId="{2CDC4D78-6B78-4056-9F1E-3A2C318BDC4A}" type="presOf" srcId="{260A62DE-D379-48C3-BEE7-0707172A52C7}" destId="{BA27045E-F0E0-4409-8BD6-5B00B479FCF9}" srcOrd="1" destOrd="0" presId="urn:microsoft.com/office/officeart/2005/8/layout/radial1"/>
    <dgm:cxn modelId="{C9B57413-FBF4-4116-ACE5-63E1E53CB8E9}" type="presOf" srcId="{A48A10F0-D24B-4A25-B365-455C00BC269F}" destId="{496A4F69-F963-4A8B-8CB3-59466D8251FF}" srcOrd="0" destOrd="0" presId="urn:microsoft.com/office/officeart/2005/8/layout/radial1"/>
    <dgm:cxn modelId="{9F94E531-7839-48DD-B61E-B31819FBB2C4}" type="presOf" srcId="{60561FE0-8F26-4BA3-ABCB-A304338FE1C1}" destId="{7AC1DF1E-4F53-4FD9-9FD1-F80D8074BB6E}" srcOrd="0" destOrd="0" presId="urn:microsoft.com/office/officeart/2005/8/layout/radial1"/>
    <dgm:cxn modelId="{3BFD01F5-5CFB-4C99-9C0F-4F21499D6C3B}" type="presOf" srcId="{07301178-3222-4D4E-8506-612E2A80969D}" destId="{69E14F03-2D05-42F7-83CB-126C573F1AEC}" srcOrd="0" destOrd="0" presId="urn:microsoft.com/office/officeart/2005/8/layout/radial1"/>
    <dgm:cxn modelId="{CF73DD0B-E2B0-4780-A5F8-ABD1389A8545}" type="presOf" srcId="{00A8FA25-4426-456A-8F38-3D62DCA4D1D5}" destId="{42C5A370-52C3-4401-B1B0-9296DAF9BC7E}" srcOrd="0" destOrd="0" presId="urn:microsoft.com/office/officeart/2005/8/layout/radial1"/>
    <dgm:cxn modelId="{D4BE2084-E4F6-4C12-8606-E6BDF9447833}" type="presOf" srcId="{CDCC4B9F-D47D-4954-9115-E53CC2868B41}" destId="{4EEF5B29-66C7-4D50-BBF3-2E01E0A924CB}" srcOrd="1" destOrd="0" presId="urn:microsoft.com/office/officeart/2005/8/layout/radial1"/>
    <dgm:cxn modelId="{A0E06CB1-2450-4DC1-A80A-415F94E1E7B2}" type="presOf" srcId="{A48A10F0-D24B-4A25-B365-455C00BC269F}" destId="{6B7CB1DE-6098-4AD2-9BDB-99999BFF2A97}" srcOrd="1" destOrd="0" presId="urn:microsoft.com/office/officeart/2005/8/layout/radial1"/>
    <dgm:cxn modelId="{A85E964F-F1C6-4662-9F8A-8E05E26619F5}" type="presOf" srcId="{CDCC4B9F-D47D-4954-9115-E53CC2868B41}" destId="{2CC38FC1-7737-4326-900E-F8E71024E3DC}" srcOrd="0" destOrd="0" presId="urn:microsoft.com/office/officeart/2005/8/layout/radial1"/>
    <dgm:cxn modelId="{ED06A754-688C-483B-B040-9091258C6036}" srcId="{60561FE0-8F26-4BA3-ABCB-A304338FE1C1}" destId="{07301178-3222-4D4E-8506-612E2A80969D}" srcOrd="13" destOrd="0" parTransId="{3C378973-6470-4AE9-8073-E16DA079F8A7}" sibTransId="{24EB26B1-4804-464B-AA68-18139C4C96CB}"/>
    <dgm:cxn modelId="{733109B6-2029-475E-8A3C-74093422B599}" type="presOf" srcId="{EEDC48EB-7F4D-4633-9A73-ACAE4182F85C}" destId="{039B4A26-8602-4924-AE44-572A3DD5CE5C}" srcOrd="1" destOrd="0" presId="urn:microsoft.com/office/officeart/2005/8/layout/radial1"/>
    <dgm:cxn modelId="{0057438B-1251-4A42-832E-B0ACCD0943B1}" type="presOf" srcId="{2F6C11E5-9AA5-4E15-A703-17D6A71C3230}" destId="{FF3FF13E-6C97-4C26-858C-F59BE9725B87}" srcOrd="0" destOrd="0" presId="urn:microsoft.com/office/officeart/2005/8/layout/radial1"/>
    <dgm:cxn modelId="{40916C7C-E364-49A7-A9CE-86FAD5924069}" srcId="{60561FE0-8F26-4BA3-ABCB-A304338FE1C1}" destId="{7FEC0732-2AE3-45AF-91F3-1C87CBF44FFF}" srcOrd="1" destOrd="0" parTransId="{5D9DD7C8-7C13-49C8-9914-AF1C877304C7}" sibTransId="{E876BD03-D5B8-4641-A57C-21F709D6528A}"/>
    <dgm:cxn modelId="{6F4E5117-DDB0-443C-A472-AD11C7613236}" type="presOf" srcId="{06FEE419-4054-424D-884E-0D66F216D522}" destId="{1F3D32C0-A39E-4732-8DF1-51DB8B1CCEEF}" srcOrd="0" destOrd="0" presId="urn:microsoft.com/office/officeart/2005/8/layout/radial1"/>
    <dgm:cxn modelId="{B6824102-E0C1-4210-9274-31FE307180EB}" type="presOf" srcId="{260A62DE-D379-48C3-BEE7-0707172A52C7}" destId="{3E2F393C-DC28-4AA9-87BC-B04D3A5E4AD5}" srcOrd="0" destOrd="0" presId="urn:microsoft.com/office/officeart/2005/8/layout/radial1"/>
    <dgm:cxn modelId="{E2D55036-9837-4CC9-AA91-DFF67856C80C}" type="presOf" srcId="{7FEC0732-2AE3-45AF-91F3-1C87CBF44FFF}" destId="{A08886CA-7203-4316-A1AD-BE68056D3C06}" srcOrd="0" destOrd="0" presId="urn:microsoft.com/office/officeart/2005/8/layout/radial1"/>
    <dgm:cxn modelId="{39F5B45B-F02B-4577-BA35-8752242EF58A}" type="presOf" srcId="{8BE10974-3A34-4208-8CC2-EB1B902AC362}" destId="{BE33C36A-50FC-45DF-96D8-73A891C97CE8}" srcOrd="1" destOrd="0" presId="urn:microsoft.com/office/officeart/2005/8/layout/radial1"/>
    <dgm:cxn modelId="{7B9CDEF3-8F30-482A-951A-BB176527FC1A}" type="presOf" srcId="{65CEE1BA-95B1-4800-B624-4331D90B9230}" destId="{709E8FAB-0E40-4921-992A-B2C2837AF05D}" srcOrd="1" destOrd="0" presId="urn:microsoft.com/office/officeart/2005/8/layout/radial1"/>
    <dgm:cxn modelId="{1D514617-7B50-48B1-9AE3-8CE6AC975ABE}" type="presOf" srcId="{5A94020F-84E1-4925-83CB-492133565EA5}" destId="{1C5E21B6-95BA-4BD9-8225-3EB03F478062}" srcOrd="0" destOrd="0" presId="urn:microsoft.com/office/officeart/2005/8/layout/radial1"/>
    <dgm:cxn modelId="{9F1BB72C-9679-4CC0-983A-001D070BCD52}" type="presOf" srcId="{3EAC34C8-58DC-4866-BEED-074AD68C2BBC}" destId="{4BC67245-3832-4BA2-92B5-C91B08340766}" srcOrd="0" destOrd="0" presId="urn:microsoft.com/office/officeart/2005/8/layout/radial1"/>
    <dgm:cxn modelId="{E0614706-1F6C-48ED-9002-C49F3FC6FA18}" srcId="{60561FE0-8F26-4BA3-ABCB-A304338FE1C1}" destId="{3EAC34C8-58DC-4866-BEED-074AD68C2BBC}" srcOrd="4" destOrd="0" parTransId="{260A62DE-D379-48C3-BEE7-0707172A52C7}" sibTransId="{2D2135FE-1A22-4A62-9954-A2C25D829E07}"/>
    <dgm:cxn modelId="{6BA904E5-EF07-4912-8BE2-E0D34AEB1779}" type="presOf" srcId="{0E668C3C-A085-4253-88FF-C763DEE38FD6}" destId="{62799989-3B59-4592-BE19-851F8B062853}" srcOrd="0" destOrd="0" presId="urn:microsoft.com/office/officeart/2005/8/layout/radial1"/>
    <dgm:cxn modelId="{0F9B6BEC-FCBC-4026-A256-8EDB04CAF55E}" type="presOf" srcId="{3C378973-6470-4AE9-8073-E16DA079F8A7}" destId="{18743205-287E-45FE-AB8E-503FD4082B7C}" srcOrd="1" destOrd="0" presId="urn:microsoft.com/office/officeart/2005/8/layout/radial1"/>
    <dgm:cxn modelId="{5FF026BE-685B-4510-8EC3-0B41CC409F27}" srcId="{60561FE0-8F26-4BA3-ABCB-A304338FE1C1}" destId="{DACC5626-004E-4C68-84D9-D3BE594F1989}" srcOrd="5" destOrd="0" parTransId="{06FEE419-4054-424D-884E-0D66F216D522}" sibTransId="{E6BD4D8F-97F6-43F6-A99E-DC813CD2A747}"/>
    <dgm:cxn modelId="{8F796199-CFDC-4140-8E5C-93606DA78945}" type="presOf" srcId="{2F6C11E5-9AA5-4E15-A703-17D6A71C3230}" destId="{4FC50BE9-9E90-436A-8C1B-F102AB353191}" srcOrd="1" destOrd="0" presId="urn:microsoft.com/office/officeart/2005/8/layout/radial1"/>
    <dgm:cxn modelId="{766D3400-2E52-4A9E-BCD5-26082FE74049}" type="presOf" srcId="{8BE10974-3A34-4208-8CC2-EB1B902AC362}" destId="{10784C84-4FA7-42FC-9BB1-9B30EE1CA1FF}" srcOrd="0" destOrd="0" presId="urn:microsoft.com/office/officeart/2005/8/layout/radial1"/>
    <dgm:cxn modelId="{7BC9056D-C397-4153-B882-B6296D81C339}" srcId="{60561FE0-8F26-4BA3-ABCB-A304338FE1C1}" destId="{00A8FA25-4426-456A-8F38-3D62DCA4D1D5}" srcOrd="11" destOrd="0" parTransId="{CDCC4B9F-D47D-4954-9115-E53CC2868B41}" sibTransId="{4D0FDCEC-B1F1-4534-94B9-C4D1A01A506E}"/>
    <dgm:cxn modelId="{5359F113-5EBD-4673-A309-874789700BD8}" type="presOf" srcId="{5D9DD7C8-7C13-49C8-9914-AF1C877304C7}" destId="{A66F95C1-003D-420B-A361-F58C70228165}" srcOrd="1" destOrd="0" presId="urn:microsoft.com/office/officeart/2005/8/layout/radial1"/>
    <dgm:cxn modelId="{AD567CFF-AE32-4613-9431-BD7B85EE7265}" srcId="{DB8C07AC-E5EE-474E-BB3E-4A01240954F7}" destId="{60561FE0-8F26-4BA3-ABCB-A304338FE1C1}" srcOrd="0" destOrd="0" parTransId="{7612BDFA-A9A5-45A4-9F08-DB383EB07501}" sibTransId="{A6BCF845-9F23-4285-AB0B-291FD2BDF1FF}"/>
    <dgm:cxn modelId="{BC060399-61EB-48CE-8A24-795A00F86B04}" type="presOf" srcId="{7B557B8E-8980-4EB3-A3B7-EE53204E673B}" destId="{A3CF81AD-D387-4585-9A51-A67B6FA53039}" srcOrd="0" destOrd="0" presId="urn:microsoft.com/office/officeart/2005/8/layout/radial1"/>
    <dgm:cxn modelId="{BAF38E52-8322-4CEF-AD10-451F7838D680}" type="presOf" srcId="{20984B6D-7891-4FC6-B2A3-593EE32A6F2E}" destId="{E7E50A66-6C73-42CA-A01A-6DA388143FC2}" srcOrd="0" destOrd="0" presId="urn:microsoft.com/office/officeart/2005/8/layout/radial1"/>
    <dgm:cxn modelId="{58AF0974-0CBA-47AC-BB24-26502E95A871}" type="presOf" srcId="{06FEE419-4054-424D-884E-0D66F216D522}" destId="{57F6EA8E-5E39-4771-A8AB-4E616BC2661C}" srcOrd="1" destOrd="0" presId="urn:microsoft.com/office/officeart/2005/8/layout/radial1"/>
    <dgm:cxn modelId="{7DBA9839-B6EC-4C60-A77B-2DF2F34F8F93}" type="presOf" srcId="{5A94020F-84E1-4925-83CB-492133565EA5}" destId="{12FC0CC5-8EC0-405A-82F7-603D94BA3F5A}" srcOrd="1" destOrd="0" presId="urn:microsoft.com/office/officeart/2005/8/layout/radial1"/>
    <dgm:cxn modelId="{3D826091-7EEA-4596-988D-DFA2EBE284D2}" type="presOf" srcId="{5BF93030-F175-421D-8F43-4305FE9C73E3}" destId="{52CAC67C-6FA2-4C1E-9D8D-5B3988EB59A8}" srcOrd="0" destOrd="0" presId="urn:microsoft.com/office/officeart/2005/8/layout/radial1"/>
    <dgm:cxn modelId="{2BDB26CA-DAFF-4FBC-8A8B-7DF7CFBAAF07}" type="presOf" srcId="{0E668C3C-A085-4253-88FF-C763DEE38FD6}" destId="{CA00979B-C654-4E8A-B3A4-B4671386A9FC}" srcOrd="1" destOrd="0" presId="urn:microsoft.com/office/officeart/2005/8/layout/radial1"/>
    <dgm:cxn modelId="{3A6D98E2-2EE7-4CC2-A701-7065BCEEBC89}" srcId="{60561FE0-8F26-4BA3-ABCB-A304338FE1C1}" destId="{6E4D0925-A755-49BC-966D-E68EE3DC05CC}" srcOrd="8" destOrd="0" parTransId="{65CEE1BA-95B1-4800-B624-4331D90B9230}" sibTransId="{FD73B0C3-F9D1-4770-80F7-377B8950D4E2}"/>
    <dgm:cxn modelId="{88C1B9E1-46F6-4B74-B7EF-565AF487B239}" type="presOf" srcId="{3C378973-6470-4AE9-8073-E16DA079F8A7}" destId="{5D484D26-03DA-4BBA-AF88-9D57E7449554}" srcOrd="0" destOrd="0" presId="urn:microsoft.com/office/officeart/2005/8/layout/radial1"/>
    <dgm:cxn modelId="{FA464575-6882-43D8-BF04-7FB85A3DEED6}" type="presOf" srcId="{D0A9CF16-D3B4-49F5-B442-EEC20310F787}" destId="{FFA37B96-82D9-4C3C-8E0E-FEF84B96A27F}" srcOrd="0" destOrd="0" presId="urn:microsoft.com/office/officeart/2005/8/layout/radial1"/>
    <dgm:cxn modelId="{69247947-51CC-4B6F-B50F-9B05275FAB12}" type="presOf" srcId="{C2CB8D21-0B32-475B-8848-E39C9F46822A}" destId="{3A153A6C-A312-42FD-A7EF-4BF7DF9E12F8}" srcOrd="0" destOrd="0" presId="urn:microsoft.com/office/officeart/2005/8/layout/radial1"/>
    <dgm:cxn modelId="{6381A590-1F20-45D2-8B51-E22E005F6D6C}" srcId="{60561FE0-8F26-4BA3-ABCB-A304338FE1C1}" destId="{7B557B8E-8980-4EB3-A3B7-EE53204E673B}" srcOrd="9" destOrd="0" parTransId="{A48A10F0-D24B-4A25-B365-455C00BC269F}" sibTransId="{218079D4-F06D-4C9C-BCD9-7E79B5878277}"/>
    <dgm:cxn modelId="{9576271F-15BE-4B44-9A9C-D8C02AEC2D6D}" type="presOf" srcId="{6E4D0925-A755-49BC-966D-E68EE3DC05CC}" destId="{B834CC94-93A0-4015-B889-2FF0F46902D2}" srcOrd="0" destOrd="0" presId="urn:microsoft.com/office/officeart/2005/8/layout/radial1"/>
    <dgm:cxn modelId="{ACD9F53C-686A-463F-83ED-E9D95B10C141}" type="presOf" srcId="{DB8C07AC-E5EE-474E-BB3E-4A01240954F7}" destId="{2C6B1C62-BAB5-4BEC-A3BC-AA5A565603E9}" srcOrd="0" destOrd="0" presId="urn:microsoft.com/office/officeart/2005/8/layout/radial1"/>
    <dgm:cxn modelId="{A1F6F5DC-F71F-4578-9C1C-F731F1D44630}" type="presOf" srcId="{DACC5626-004E-4C68-84D9-D3BE594F1989}" destId="{5864AA4D-B327-4AC2-8EB1-1570C27164EC}" srcOrd="0" destOrd="0" presId="urn:microsoft.com/office/officeart/2005/8/layout/radial1"/>
    <dgm:cxn modelId="{4FB440FD-2F1E-4F71-9A3B-00DC981F7530}" type="presOf" srcId="{0A3F775F-6111-43D0-9480-14955F11C139}" destId="{3EB6089A-2798-42BB-A8C3-40BE71237E59}" srcOrd="0" destOrd="0" presId="urn:microsoft.com/office/officeart/2005/8/layout/radial1"/>
    <dgm:cxn modelId="{389AF09D-E33D-4703-8F9C-3B08D616D628}" type="presOf" srcId="{C2CB8D21-0B32-475B-8848-E39C9F46822A}" destId="{B8340FCF-FA62-4AA2-BFAB-43F86A639CCB}" srcOrd="1" destOrd="0" presId="urn:microsoft.com/office/officeart/2005/8/layout/radial1"/>
    <dgm:cxn modelId="{CA21FB26-01E0-4DB6-95E8-2C10CCCA6943}" srcId="{60561FE0-8F26-4BA3-ABCB-A304338FE1C1}" destId="{22C1F361-1698-45C0-A7CF-2DE1ECBDA17F}" srcOrd="2" destOrd="0" parTransId="{EEDC48EB-7F4D-4633-9A73-ACAE4182F85C}" sibTransId="{987E2ABA-AA2A-4BBF-A363-E4958CF9C162}"/>
    <dgm:cxn modelId="{000257C7-5E82-409F-B21A-3A7368D29180}" type="presOf" srcId="{43DA8140-4F38-4593-912F-08EC6D5A4B85}" destId="{F14A48EE-70E3-44CE-B454-2AD91E74B492}" srcOrd="0" destOrd="0" presId="urn:microsoft.com/office/officeart/2005/8/layout/radial1"/>
    <dgm:cxn modelId="{9F199014-4B92-4B7A-A60C-1804AA5EA9AD}" srcId="{60561FE0-8F26-4BA3-ABCB-A304338FE1C1}" destId="{C20BE128-BCBC-40F3-BF35-6D35ABFA246F}" srcOrd="0" destOrd="0" parTransId="{2F6C11E5-9AA5-4E15-A703-17D6A71C3230}" sibTransId="{0EF97C05-5189-4A01-9253-42EC71793B43}"/>
    <dgm:cxn modelId="{45FA4C80-6DE6-424D-913E-D418935C1F59}" type="presParOf" srcId="{2C6B1C62-BAB5-4BEC-A3BC-AA5A565603E9}" destId="{7AC1DF1E-4F53-4FD9-9FD1-F80D8074BB6E}" srcOrd="0" destOrd="0" presId="urn:microsoft.com/office/officeart/2005/8/layout/radial1"/>
    <dgm:cxn modelId="{E1FCCFBD-62F6-46D2-8C44-F148133D5E84}" type="presParOf" srcId="{2C6B1C62-BAB5-4BEC-A3BC-AA5A565603E9}" destId="{FF3FF13E-6C97-4C26-858C-F59BE9725B87}" srcOrd="1" destOrd="0" presId="urn:microsoft.com/office/officeart/2005/8/layout/radial1"/>
    <dgm:cxn modelId="{8ACA59A6-6C8D-414F-A95E-9AB8406ABDEB}" type="presParOf" srcId="{FF3FF13E-6C97-4C26-858C-F59BE9725B87}" destId="{4FC50BE9-9E90-436A-8C1B-F102AB353191}" srcOrd="0" destOrd="0" presId="urn:microsoft.com/office/officeart/2005/8/layout/radial1"/>
    <dgm:cxn modelId="{77FB7827-06C6-42F3-9054-FED292A893A3}" type="presParOf" srcId="{2C6B1C62-BAB5-4BEC-A3BC-AA5A565603E9}" destId="{052CBC93-D3F8-4191-A7FC-5B711E1397CE}" srcOrd="2" destOrd="0" presId="urn:microsoft.com/office/officeart/2005/8/layout/radial1"/>
    <dgm:cxn modelId="{2E0B7328-D40A-47D8-81DC-2029FE11A452}" type="presParOf" srcId="{2C6B1C62-BAB5-4BEC-A3BC-AA5A565603E9}" destId="{CD993F0E-3287-44CF-810B-AC20EC3B4E28}" srcOrd="3" destOrd="0" presId="urn:microsoft.com/office/officeart/2005/8/layout/radial1"/>
    <dgm:cxn modelId="{D27A9BF5-2E33-4CE2-89B5-A1A14C5DE9DE}" type="presParOf" srcId="{CD993F0E-3287-44CF-810B-AC20EC3B4E28}" destId="{A66F95C1-003D-420B-A361-F58C70228165}" srcOrd="0" destOrd="0" presId="urn:microsoft.com/office/officeart/2005/8/layout/radial1"/>
    <dgm:cxn modelId="{5ECBC3BC-47CD-4F1F-9AD6-B91C26479348}" type="presParOf" srcId="{2C6B1C62-BAB5-4BEC-A3BC-AA5A565603E9}" destId="{A08886CA-7203-4316-A1AD-BE68056D3C06}" srcOrd="4" destOrd="0" presId="urn:microsoft.com/office/officeart/2005/8/layout/radial1"/>
    <dgm:cxn modelId="{8D948E4D-8DA9-4BFF-BE2F-D0009C89A76D}" type="presParOf" srcId="{2C6B1C62-BAB5-4BEC-A3BC-AA5A565603E9}" destId="{2668DCC7-F8AF-4AD5-9739-7BBA8FA4AE80}" srcOrd="5" destOrd="0" presId="urn:microsoft.com/office/officeart/2005/8/layout/radial1"/>
    <dgm:cxn modelId="{1B27D10A-8C39-4176-894F-FCDA2D49F16C}" type="presParOf" srcId="{2668DCC7-F8AF-4AD5-9739-7BBA8FA4AE80}" destId="{039B4A26-8602-4924-AE44-572A3DD5CE5C}" srcOrd="0" destOrd="0" presId="urn:microsoft.com/office/officeart/2005/8/layout/radial1"/>
    <dgm:cxn modelId="{2C0AB36E-1D28-4DDA-8145-036E89F10CED}" type="presParOf" srcId="{2C6B1C62-BAB5-4BEC-A3BC-AA5A565603E9}" destId="{149F42DA-ABF2-4CFA-8506-209D1BF56EE5}" srcOrd="6" destOrd="0" presId="urn:microsoft.com/office/officeart/2005/8/layout/radial1"/>
    <dgm:cxn modelId="{3219D13D-009F-4BAC-8B2B-ACB653FEF992}" type="presParOf" srcId="{2C6B1C62-BAB5-4BEC-A3BC-AA5A565603E9}" destId="{10784C84-4FA7-42FC-9BB1-9B30EE1CA1FF}" srcOrd="7" destOrd="0" presId="urn:microsoft.com/office/officeart/2005/8/layout/radial1"/>
    <dgm:cxn modelId="{2D91B1B5-6F98-46A3-BF28-494CBA1EE5E7}" type="presParOf" srcId="{10784C84-4FA7-42FC-9BB1-9B30EE1CA1FF}" destId="{BE33C36A-50FC-45DF-96D8-73A891C97CE8}" srcOrd="0" destOrd="0" presId="urn:microsoft.com/office/officeart/2005/8/layout/radial1"/>
    <dgm:cxn modelId="{84A8AB07-5F56-4FC2-BBF1-1F84169F0E16}" type="presParOf" srcId="{2C6B1C62-BAB5-4BEC-A3BC-AA5A565603E9}" destId="{FFA37B96-82D9-4C3C-8E0E-FEF84B96A27F}" srcOrd="8" destOrd="0" presId="urn:microsoft.com/office/officeart/2005/8/layout/radial1"/>
    <dgm:cxn modelId="{E94F4425-4734-4169-BF51-143D79A26A4B}" type="presParOf" srcId="{2C6B1C62-BAB5-4BEC-A3BC-AA5A565603E9}" destId="{3E2F393C-DC28-4AA9-87BC-B04D3A5E4AD5}" srcOrd="9" destOrd="0" presId="urn:microsoft.com/office/officeart/2005/8/layout/radial1"/>
    <dgm:cxn modelId="{6672A9DD-E680-4916-B745-38E25A34E4D2}" type="presParOf" srcId="{3E2F393C-DC28-4AA9-87BC-B04D3A5E4AD5}" destId="{BA27045E-F0E0-4409-8BD6-5B00B479FCF9}" srcOrd="0" destOrd="0" presId="urn:microsoft.com/office/officeart/2005/8/layout/radial1"/>
    <dgm:cxn modelId="{7BEC40E8-6190-441F-8C03-7AEBB64E5E38}" type="presParOf" srcId="{2C6B1C62-BAB5-4BEC-A3BC-AA5A565603E9}" destId="{4BC67245-3832-4BA2-92B5-C91B08340766}" srcOrd="10" destOrd="0" presId="urn:microsoft.com/office/officeart/2005/8/layout/radial1"/>
    <dgm:cxn modelId="{6B8AD35D-517C-432B-BE20-0BA588C8BC2C}" type="presParOf" srcId="{2C6B1C62-BAB5-4BEC-A3BC-AA5A565603E9}" destId="{1F3D32C0-A39E-4732-8DF1-51DB8B1CCEEF}" srcOrd="11" destOrd="0" presId="urn:microsoft.com/office/officeart/2005/8/layout/radial1"/>
    <dgm:cxn modelId="{72552A12-8BD1-4021-9F5E-BC96502EC10A}" type="presParOf" srcId="{1F3D32C0-A39E-4732-8DF1-51DB8B1CCEEF}" destId="{57F6EA8E-5E39-4771-A8AB-4E616BC2661C}" srcOrd="0" destOrd="0" presId="urn:microsoft.com/office/officeart/2005/8/layout/radial1"/>
    <dgm:cxn modelId="{E7F3DC5F-6D18-4A07-B92A-095078076EF5}" type="presParOf" srcId="{2C6B1C62-BAB5-4BEC-A3BC-AA5A565603E9}" destId="{5864AA4D-B327-4AC2-8EB1-1570C27164EC}" srcOrd="12" destOrd="0" presId="urn:microsoft.com/office/officeart/2005/8/layout/radial1"/>
    <dgm:cxn modelId="{76092A6E-819C-4D85-8D52-FB39F73EF7F6}" type="presParOf" srcId="{2C6B1C62-BAB5-4BEC-A3BC-AA5A565603E9}" destId="{3A153A6C-A312-42FD-A7EF-4BF7DF9E12F8}" srcOrd="13" destOrd="0" presId="urn:microsoft.com/office/officeart/2005/8/layout/radial1"/>
    <dgm:cxn modelId="{38BC6DED-2F18-4DDB-BD24-E3B3F3689480}" type="presParOf" srcId="{3A153A6C-A312-42FD-A7EF-4BF7DF9E12F8}" destId="{B8340FCF-FA62-4AA2-BFAB-43F86A639CCB}" srcOrd="0" destOrd="0" presId="urn:microsoft.com/office/officeart/2005/8/layout/radial1"/>
    <dgm:cxn modelId="{A22514BE-AB58-4AD0-A2B0-DAAA0AC9509B}" type="presParOf" srcId="{2C6B1C62-BAB5-4BEC-A3BC-AA5A565603E9}" destId="{52CAC67C-6FA2-4C1E-9D8D-5B3988EB59A8}" srcOrd="14" destOrd="0" presId="urn:microsoft.com/office/officeart/2005/8/layout/radial1"/>
    <dgm:cxn modelId="{050E69F1-527A-4AC0-95DD-F20EF5337AAA}" type="presParOf" srcId="{2C6B1C62-BAB5-4BEC-A3BC-AA5A565603E9}" destId="{1C5E21B6-95BA-4BD9-8225-3EB03F478062}" srcOrd="15" destOrd="0" presId="urn:microsoft.com/office/officeart/2005/8/layout/radial1"/>
    <dgm:cxn modelId="{40A29746-7773-4175-A189-FFD525CBA07B}" type="presParOf" srcId="{1C5E21B6-95BA-4BD9-8225-3EB03F478062}" destId="{12FC0CC5-8EC0-405A-82F7-603D94BA3F5A}" srcOrd="0" destOrd="0" presId="urn:microsoft.com/office/officeart/2005/8/layout/radial1"/>
    <dgm:cxn modelId="{883E6FA5-3FE9-40A1-B8CD-63F38A52500D}" type="presParOf" srcId="{2C6B1C62-BAB5-4BEC-A3BC-AA5A565603E9}" destId="{3EB6089A-2798-42BB-A8C3-40BE71237E59}" srcOrd="16" destOrd="0" presId="urn:microsoft.com/office/officeart/2005/8/layout/radial1"/>
    <dgm:cxn modelId="{0B3E3390-9C83-4F64-B7DC-288029694545}" type="presParOf" srcId="{2C6B1C62-BAB5-4BEC-A3BC-AA5A565603E9}" destId="{C0FF9E8D-940C-4C40-AC71-082A179DCC57}" srcOrd="17" destOrd="0" presId="urn:microsoft.com/office/officeart/2005/8/layout/radial1"/>
    <dgm:cxn modelId="{29CBDB28-1DE3-440D-81F6-7DA4D52B7AF3}" type="presParOf" srcId="{C0FF9E8D-940C-4C40-AC71-082A179DCC57}" destId="{709E8FAB-0E40-4921-992A-B2C2837AF05D}" srcOrd="0" destOrd="0" presId="urn:microsoft.com/office/officeart/2005/8/layout/radial1"/>
    <dgm:cxn modelId="{24D15A26-3597-4E50-A330-A7E282D392C1}" type="presParOf" srcId="{2C6B1C62-BAB5-4BEC-A3BC-AA5A565603E9}" destId="{B834CC94-93A0-4015-B889-2FF0F46902D2}" srcOrd="18" destOrd="0" presId="urn:microsoft.com/office/officeart/2005/8/layout/radial1"/>
    <dgm:cxn modelId="{560AABF7-1BFE-4A4B-BD77-34389A7EC349}" type="presParOf" srcId="{2C6B1C62-BAB5-4BEC-A3BC-AA5A565603E9}" destId="{496A4F69-F963-4A8B-8CB3-59466D8251FF}" srcOrd="19" destOrd="0" presId="urn:microsoft.com/office/officeart/2005/8/layout/radial1"/>
    <dgm:cxn modelId="{C8808FA9-4F0F-4D74-8C8E-80507F76E9F7}" type="presParOf" srcId="{496A4F69-F963-4A8B-8CB3-59466D8251FF}" destId="{6B7CB1DE-6098-4AD2-9BDB-99999BFF2A97}" srcOrd="0" destOrd="0" presId="urn:microsoft.com/office/officeart/2005/8/layout/radial1"/>
    <dgm:cxn modelId="{C3072C07-A47D-4726-8440-1165ECDB69F5}" type="presParOf" srcId="{2C6B1C62-BAB5-4BEC-A3BC-AA5A565603E9}" destId="{A3CF81AD-D387-4585-9A51-A67B6FA53039}" srcOrd="20" destOrd="0" presId="urn:microsoft.com/office/officeart/2005/8/layout/radial1"/>
    <dgm:cxn modelId="{9BBD7EB8-616A-4394-9E17-9ADCA2D64B0D}" type="presParOf" srcId="{2C6B1C62-BAB5-4BEC-A3BC-AA5A565603E9}" destId="{62799989-3B59-4592-BE19-851F8B062853}" srcOrd="21" destOrd="0" presId="urn:microsoft.com/office/officeart/2005/8/layout/radial1"/>
    <dgm:cxn modelId="{BE72B968-33DA-425F-BF0F-E5C2FB728766}" type="presParOf" srcId="{62799989-3B59-4592-BE19-851F8B062853}" destId="{CA00979B-C654-4E8A-B3A4-B4671386A9FC}" srcOrd="0" destOrd="0" presId="urn:microsoft.com/office/officeart/2005/8/layout/radial1"/>
    <dgm:cxn modelId="{17256804-1ED6-4412-B291-E7F42193AA29}" type="presParOf" srcId="{2C6B1C62-BAB5-4BEC-A3BC-AA5A565603E9}" destId="{2F99AF03-02B8-4FC9-94EA-CDB17A5A4931}" srcOrd="22" destOrd="0" presId="urn:microsoft.com/office/officeart/2005/8/layout/radial1"/>
    <dgm:cxn modelId="{B8C70E91-6963-497B-981C-4B8DFFC1272D}" type="presParOf" srcId="{2C6B1C62-BAB5-4BEC-A3BC-AA5A565603E9}" destId="{2CC38FC1-7737-4326-900E-F8E71024E3DC}" srcOrd="23" destOrd="0" presId="urn:microsoft.com/office/officeart/2005/8/layout/radial1"/>
    <dgm:cxn modelId="{028EBC99-E565-4A0A-9C52-7CAAE81C90FD}" type="presParOf" srcId="{2CC38FC1-7737-4326-900E-F8E71024E3DC}" destId="{4EEF5B29-66C7-4D50-BBF3-2E01E0A924CB}" srcOrd="0" destOrd="0" presId="urn:microsoft.com/office/officeart/2005/8/layout/radial1"/>
    <dgm:cxn modelId="{CD6E378D-76BF-4B9B-9987-43CD4C532662}" type="presParOf" srcId="{2C6B1C62-BAB5-4BEC-A3BC-AA5A565603E9}" destId="{42C5A370-52C3-4401-B1B0-9296DAF9BC7E}" srcOrd="24" destOrd="0" presId="urn:microsoft.com/office/officeart/2005/8/layout/radial1"/>
    <dgm:cxn modelId="{DBBAB675-C213-42D0-AD7E-E4B01034093F}" type="presParOf" srcId="{2C6B1C62-BAB5-4BEC-A3BC-AA5A565603E9}" destId="{F14A48EE-70E3-44CE-B454-2AD91E74B492}" srcOrd="25" destOrd="0" presId="urn:microsoft.com/office/officeart/2005/8/layout/radial1"/>
    <dgm:cxn modelId="{DD4641D0-8D7E-48B9-9D6D-5338B753679C}" type="presParOf" srcId="{F14A48EE-70E3-44CE-B454-2AD91E74B492}" destId="{898F765A-9EB8-4D61-8753-80CB8F95CA82}" srcOrd="0" destOrd="0" presId="urn:microsoft.com/office/officeart/2005/8/layout/radial1"/>
    <dgm:cxn modelId="{57AAA28A-7099-4448-BB97-759D367ED0AE}" type="presParOf" srcId="{2C6B1C62-BAB5-4BEC-A3BC-AA5A565603E9}" destId="{E7E50A66-6C73-42CA-A01A-6DA388143FC2}" srcOrd="26" destOrd="0" presId="urn:microsoft.com/office/officeart/2005/8/layout/radial1"/>
    <dgm:cxn modelId="{85A25C86-4AB1-4A12-B4B3-00569A29115D}" type="presParOf" srcId="{2C6B1C62-BAB5-4BEC-A3BC-AA5A565603E9}" destId="{5D484D26-03DA-4BBA-AF88-9D57E7449554}" srcOrd="27" destOrd="0" presId="urn:microsoft.com/office/officeart/2005/8/layout/radial1"/>
    <dgm:cxn modelId="{AAB26D1A-FE9E-48C6-95E4-45E1C22B9119}" type="presParOf" srcId="{5D484D26-03DA-4BBA-AF88-9D57E7449554}" destId="{18743205-287E-45FE-AB8E-503FD4082B7C}" srcOrd="0" destOrd="0" presId="urn:microsoft.com/office/officeart/2005/8/layout/radial1"/>
    <dgm:cxn modelId="{0DAEB65A-394B-41A2-9070-AB591C7E78A6}" type="presParOf" srcId="{2C6B1C62-BAB5-4BEC-A3BC-AA5A565603E9}" destId="{69E14F03-2D05-42F7-83CB-126C573F1AEC}" srcOrd="2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AB0604-7D79-4E47-B278-377BDE00069F}" type="doc">
      <dgm:prSet loTypeId="urn:microsoft.com/office/officeart/2005/8/layout/cycle4#1" loCatId="relationship" qsTypeId="urn:microsoft.com/office/officeart/2005/8/quickstyle/3d1" qsCatId="3D" csTypeId="urn:microsoft.com/office/officeart/2005/8/colors/accent1_2" csCatId="accent1" phldr="1"/>
      <dgm:spPr/>
      <dgm:t>
        <a:bodyPr/>
        <a:lstStyle/>
        <a:p>
          <a:endParaRPr lang="en-AU"/>
        </a:p>
      </dgm:t>
    </dgm:pt>
    <dgm:pt modelId="{CF1DAD9A-D457-4C21-A866-F48A5695E8CA}">
      <dgm:prSet phldrT="[Text]"/>
      <dgm:spPr/>
      <dgm:t>
        <a:bodyPr/>
        <a:lstStyle/>
        <a:p>
          <a:r>
            <a:rPr lang="en-AU" dirty="0" smtClean="0"/>
            <a:t>Governance</a:t>
          </a:r>
          <a:endParaRPr lang="en-AU" dirty="0"/>
        </a:p>
      </dgm:t>
    </dgm:pt>
    <dgm:pt modelId="{950EE7DC-E868-4308-ABD5-C8D6CF371930}" type="parTrans" cxnId="{D0350317-F1FB-48E5-8AB5-641E6881B579}">
      <dgm:prSet/>
      <dgm:spPr/>
      <dgm:t>
        <a:bodyPr/>
        <a:lstStyle/>
        <a:p>
          <a:endParaRPr lang="en-AU"/>
        </a:p>
      </dgm:t>
    </dgm:pt>
    <dgm:pt modelId="{C8D0B6DA-2623-4D6F-B6DF-CF205A3EA3EB}" type="sibTrans" cxnId="{D0350317-F1FB-48E5-8AB5-641E6881B579}">
      <dgm:prSet/>
      <dgm:spPr/>
      <dgm:t>
        <a:bodyPr/>
        <a:lstStyle/>
        <a:p>
          <a:endParaRPr lang="en-AU"/>
        </a:p>
      </dgm:t>
    </dgm:pt>
    <dgm:pt modelId="{CB32F30F-F253-4B32-86CE-AD81DB79C4D5}">
      <dgm:prSet phldrT="[Text]"/>
      <dgm:spPr/>
      <dgm:t>
        <a:bodyPr/>
        <a:lstStyle/>
        <a:p>
          <a:r>
            <a:rPr lang="en-AU" dirty="0" smtClean="0"/>
            <a:t>Expertise</a:t>
          </a:r>
          <a:endParaRPr lang="en-AU" dirty="0"/>
        </a:p>
      </dgm:t>
    </dgm:pt>
    <dgm:pt modelId="{50B6E798-0B99-413B-88FA-E34599BD1F7C}" type="parTrans" cxnId="{7407CD27-787D-44B0-97F1-5671D687D4C5}">
      <dgm:prSet/>
      <dgm:spPr/>
      <dgm:t>
        <a:bodyPr/>
        <a:lstStyle/>
        <a:p>
          <a:endParaRPr lang="en-AU"/>
        </a:p>
      </dgm:t>
    </dgm:pt>
    <dgm:pt modelId="{0028006B-D83F-4154-A8B2-78C3349B3D63}" type="sibTrans" cxnId="{7407CD27-787D-44B0-97F1-5671D687D4C5}">
      <dgm:prSet/>
      <dgm:spPr/>
      <dgm:t>
        <a:bodyPr/>
        <a:lstStyle/>
        <a:p>
          <a:endParaRPr lang="en-AU"/>
        </a:p>
      </dgm:t>
    </dgm:pt>
    <dgm:pt modelId="{1CB00825-61F4-4139-AE71-3D14236EF8EC}">
      <dgm:prSet phldrT="[Text]"/>
      <dgm:spPr/>
      <dgm:t>
        <a:bodyPr/>
        <a:lstStyle/>
        <a:p>
          <a:r>
            <a:rPr lang="en-AU" dirty="0" smtClean="0"/>
            <a:t>Management</a:t>
          </a:r>
          <a:endParaRPr lang="en-AU" dirty="0"/>
        </a:p>
      </dgm:t>
    </dgm:pt>
    <dgm:pt modelId="{8B8C2BDA-02E7-4309-BA89-1055B7E50208}" type="parTrans" cxnId="{9A11945E-A1FF-43CA-A168-8C2856B9259C}">
      <dgm:prSet/>
      <dgm:spPr/>
      <dgm:t>
        <a:bodyPr/>
        <a:lstStyle/>
        <a:p>
          <a:endParaRPr lang="en-AU"/>
        </a:p>
      </dgm:t>
    </dgm:pt>
    <dgm:pt modelId="{6B11B798-FDC5-48B6-BA8B-E8E096E27934}" type="sibTrans" cxnId="{9A11945E-A1FF-43CA-A168-8C2856B9259C}">
      <dgm:prSet/>
      <dgm:spPr/>
      <dgm:t>
        <a:bodyPr/>
        <a:lstStyle/>
        <a:p>
          <a:endParaRPr lang="en-AU"/>
        </a:p>
      </dgm:t>
    </dgm:pt>
    <dgm:pt modelId="{F4DF520C-0FB1-405A-9066-FD33C496A6B9}">
      <dgm:prSet phldrT="[Text]"/>
      <dgm:spPr/>
      <dgm:t>
        <a:bodyPr/>
        <a:lstStyle/>
        <a:p>
          <a:r>
            <a:rPr lang="en-AU" dirty="0" smtClean="0"/>
            <a:t>Skills</a:t>
          </a:r>
          <a:endParaRPr lang="en-AU" dirty="0"/>
        </a:p>
      </dgm:t>
    </dgm:pt>
    <dgm:pt modelId="{2914F24F-6802-431B-B523-40AEEBF1D990}" type="parTrans" cxnId="{057EA46E-B98A-4739-B579-D0A819A8D36B}">
      <dgm:prSet/>
      <dgm:spPr/>
      <dgm:t>
        <a:bodyPr/>
        <a:lstStyle/>
        <a:p>
          <a:endParaRPr lang="en-AU"/>
        </a:p>
      </dgm:t>
    </dgm:pt>
    <dgm:pt modelId="{F44E9B84-6FE4-477D-9DA1-2CFECD9E2C4D}" type="sibTrans" cxnId="{057EA46E-B98A-4739-B579-D0A819A8D36B}">
      <dgm:prSet/>
      <dgm:spPr/>
      <dgm:t>
        <a:bodyPr/>
        <a:lstStyle/>
        <a:p>
          <a:endParaRPr lang="en-AU"/>
        </a:p>
      </dgm:t>
    </dgm:pt>
    <dgm:pt modelId="{8E4E7FBC-50D1-47CD-8C8A-AB551A571072}">
      <dgm:prSet phldrT="[Text]"/>
      <dgm:spPr/>
      <dgm:t>
        <a:bodyPr/>
        <a:lstStyle/>
        <a:p>
          <a:r>
            <a:rPr lang="en-AU" dirty="0" smtClean="0"/>
            <a:t>Stakeholders</a:t>
          </a:r>
          <a:endParaRPr lang="en-AU" dirty="0"/>
        </a:p>
      </dgm:t>
    </dgm:pt>
    <dgm:pt modelId="{8EF58CDB-0769-4CE9-8B7B-ED860AA166AF}" type="parTrans" cxnId="{D2D9ADEF-616E-4B32-BE3D-C65D22FAEDE5}">
      <dgm:prSet/>
      <dgm:spPr/>
      <dgm:t>
        <a:bodyPr/>
        <a:lstStyle/>
        <a:p>
          <a:endParaRPr lang="en-AU"/>
        </a:p>
      </dgm:t>
    </dgm:pt>
    <dgm:pt modelId="{F6D3D7CE-32FC-474C-9A5C-D4AD46A09595}" type="sibTrans" cxnId="{D2D9ADEF-616E-4B32-BE3D-C65D22FAEDE5}">
      <dgm:prSet/>
      <dgm:spPr/>
      <dgm:t>
        <a:bodyPr/>
        <a:lstStyle/>
        <a:p>
          <a:endParaRPr lang="en-AU"/>
        </a:p>
      </dgm:t>
    </dgm:pt>
    <dgm:pt modelId="{8CD9CF25-F195-44E3-AE5F-6E750A1DE048}">
      <dgm:prSet phldrT="[Text]"/>
      <dgm:spPr/>
      <dgm:t>
        <a:bodyPr/>
        <a:lstStyle/>
        <a:p>
          <a:r>
            <a:rPr lang="en-AU" dirty="0" smtClean="0"/>
            <a:t>Empowered</a:t>
          </a:r>
          <a:endParaRPr lang="en-AU" dirty="0"/>
        </a:p>
      </dgm:t>
    </dgm:pt>
    <dgm:pt modelId="{6FB3A11F-87E4-46F2-AE8B-3E62E44EAB18}" type="parTrans" cxnId="{B254E609-8B72-496A-9755-F4D174BBAEAD}">
      <dgm:prSet/>
      <dgm:spPr/>
      <dgm:t>
        <a:bodyPr/>
        <a:lstStyle/>
        <a:p>
          <a:endParaRPr lang="en-AU"/>
        </a:p>
      </dgm:t>
    </dgm:pt>
    <dgm:pt modelId="{4A123FFF-DB18-4BC2-97B9-7B00F1BDEB23}" type="sibTrans" cxnId="{B254E609-8B72-496A-9755-F4D174BBAEAD}">
      <dgm:prSet/>
      <dgm:spPr/>
      <dgm:t>
        <a:bodyPr/>
        <a:lstStyle/>
        <a:p>
          <a:endParaRPr lang="en-AU"/>
        </a:p>
      </dgm:t>
    </dgm:pt>
    <dgm:pt modelId="{4224679C-628B-4295-BA43-B63190F34031}">
      <dgm:prSet phldrT="[Text]"/>
      <dgm:spPr>
        <a:solidFill>
          <a:schemeClr val="accent1"/>
        </a:solidFill>
      </dgm:spPr>
      <dgm:t>
        <a:bodyPr/>
        <a:lstStyle/>
        <a:p>
          <a:r>
            <a:rPr lang="en-AU" dirty="0" smtClean="0"/>
            <a:t>Advisors</a:t>
          </a:r>
          <a:endParaRPr lang="en-AU" dirty="0"/>
        </a:p>
      </dgm:t>
    </dgm:pt>
    <dgm:pt modelId="{4632F440-211D-4DEA-AB00-ED2823BA1ADB}" type="parTrans" cxnId="{039AE99B-8A1A-4DBC-821C-3409AB747B68}">
      <dgm:prSet/>
      <dgm:spPr/>
      <dgm:t>
        <a:bodyPr/>
        <a:lstStyle/>
        <a:p>
          <a:endParaRPr lang="en-AU"/>
        </a:p>
      </dgm:t>
    </dgm:pt>
    <dgm:pt modelId="{9F92E010-637A-4CA4-A0CA-478DA884A8D0}" type="sibTrans" cxnId="{039AE99B-8A1A-4DBC-821C-3409AB747B68}">
      <dgm:prSet/>
      <dgm:spPr/>
      <dgm:t>
        <a:bodyPr/>
        <a:lstStyle/>
        <a:p>
          <a:endParaRPr lang="en-AU"/>
        </a:p>
      </dgm:t>
    </dgm:pt>
    <dgm:pt modelId="{1895E46B-D279-47DD-9290-72C1AC3371DE}">
      <dgm:prSet phldrT="[Text]"/>
      <dgm:spPr/>
      <dgm:t>
        <a:bodyPr/>
        <a:lstStyle/>
        <a:p>
          <a:r>
            <a:rPr lang="en-AU" dirty="0" smtClean="0"/>
            <a:t>Structure</a:t>
          </a:r>
          <a:endParaRPr lang="en-AU" dirty="0"/>
        </a:p>
      </dgm:t>
    </dgm:pt>
    <dgm:pt modelId="{B5B8C1F4-03A4-4673-B7C6-CF470F97F7C2}" type="parTrans" cxnId="{603F764B-E4FE-41E3-9E62-9B0BE4E8943B}">
      <dgm:prSet/>
      <dgm:spPr/>
      <dgm:t>
        <a:bodyPr/>
        <a:lstStyle/>
        <a:p>
          <a:endParaRPr lang="en-AU"/>
        </a:p>
      </dgm:t>
    </dgm:pt>
    <dgm:pt modelId="{9441D0AB-90A8-4647-A08C-08324FFF95F8}" type="sibTrans" cxnId="{603F764B-E4FE-41E3-9E62-9B0BE4E8943B}">
      <dgm:prSet/>
      <dgm:spPr/>
      <dgm:t>
        <a:bodyPr/>
        <a:lstStyle/>
        <a:p>
          <a:endParaRPr lang="en-AU"/>
        </a:p>
      </dgm:t>
    </dgm:pt>
    <dgm:pt modelId="{07CCDAED-EAF7-4AB9-8BA0-AD55141E1DB7}">
      <dgm:prSet phldrT="[Text]"/>
      <dgm:spPr/>
      <dgm:t>
        <a:bodyPr/>
        <a:lstStyle/>
        <a:p>
          <a:r>
            <a:rPr lang="en-AU" dirty="0" smtClean="0"/>
            <a:t>Processes</a:t>
          </a:r>
          <a:endParaRPr lang="en-AU" dirty="0"/>
        </a:p>
      </dgm:t>
    </dgm:pt>
    <dgm:pt modelId="{15FB19A7-E593-4108-88DB-113328FF5B24}" type="parTrans" cxnId="{B906B79A-239A-4B71-83B6-857F92BBE8E7}">
      <dgm:prSet/>
      <dgm:spPr/>
      <dgm:t>
        <a:bodyPr/>
        <a:lstStyle/>
        <a:p>
          <a:endParaRPr lang="en-AU"/>
        </a:p>
      </dgm:t>
    </dgm:pt>
    <dgm:pt modelId="{CF20AC75-84D5-41BC-8692-3BA67FF7DF07}" type="sibTrans" cxnId="{B906B79A-239A-4B71-83B6-857F92BBE8E7}">
      <dgm:prSet/>
      <dgm:spPr/>
      <dgm:t>
        <a:bodyPr/>
        <a:lstStyle/>
        <a:p>
          <a:endParaRPr lang="en-AU"/>
        </a:p>
      </dgm:t>
    </dgm:pt>
    <dgm:pt modelId="{6E98B738-6376-4D01-8E0E-CF8D26A4CBAB}">
      <dgm:prSet phldrT="[Text]"/>
      <dgm:spPr/>
      <dgm:t>
        <a:bodyPr/>
        <a:lstStyle/>
        <a:p>
          <a:r>
            <a:rPr lang="en-AU" dirty="0" smtClean="0"/>
            <a:t>Change management</a:t>
          </a:r>
          <a:endParaRPr lang="en-AU" dirty="0"/>
        </a:p>
      </dgm:t>
    </dgm:pt>
    <dgm:pt modelId="{69C984DD-B6E8-4FF1-BBDE-A3B9779E487A}" type="parTrans" cxnId="{5EDD004A-9A1D-4A96-88F1-06EECE81261F}">
      <dgm:prSet/>
      <dgm:spPr/>
      <dgm:t>
        <a:bodyPr/>
        <a:lstStyle/>
        <a:p>
          <a:endParaRPr lang="en-AU"/>
        </a:p>
      </dgm:t>
    </dgm:pt>
    <dgm:pt modelId="{DEA30BD0-DAB1-422A-B553-8986C02EE88B}" type="sibTrans" cxnId="{5EDD004A-9A1D-4A96-88F1-06EECE81261F}">
      <dgm:prSet/>
      <dgm:spPr/>
      <dgm:t>
        <a:bodyPr/>
        <a:lstStyle/>
        <a:p>
          <a:endParaRPr lang="en-AU"/>
        </a:p>
      </dgm:t>
    </dgm:pt>
    <dgm:pt modelId="{66E70FB5-9C20-4884-9A49-3DF6002128D0}">
      <dgm:prSet phldrT="[Text]"/>
      <dgm:spPr/>
      <dgm:t>
        <a:bodyPr/>
        <a:lstStyle/>
        <a:p>
          <a:r>
            <a:rPr lang="en-AU" dirty="0" smtClean="0"/>
            <a:t>Communication</a:t>
          </a:r>
          <a:endParaRPr lang="en-AU" dirty="0"/>
        </a:p>
      </dgm:t>
    </dgm:pt>
    <dgm:pt modelId="{95109479-A803-4C20-9315-7DB3B11B1648}" type="parTrans" cxnId="{D1E623C3-25B9-4742-B04C-0D32CAF9B1F2}">
      <dgm:prSet/>
      <dgm:spPr/>
      <dgm:t>
        <a:bodyPr/>
        <a:lstStyle/>
        <a:p>
          <a:endParaRPr lang="en-AU"/>
        </a:p>
      </dgm:t>
    </dgm:pt>
    <dgm:pt modelId="{B5CFD20D-F82F-49FE-AC8E-6A04DE5735FD}" type="sibTrans" cxnId="{D1E623C3-25B9-4742-B04C-0D32CAF9B1F2}">
      <dgm:prSet/>
      <dgm:spPr/>
      <dgm:t>
        <a:bodyPr/>
        <a:lstStyle/>
        <a:p>
          <a:endParaRPr lang="en-AU"/>
        </a:p>
      </dgm:t>
    </dgm:pt>
    <dgm:pt modelId="{D8ABC858-9D9B-42A0-8653-440B2416661A}">
      <dgm:prSet phldrT="[Text]"/>
      <dgm:spPr/>
      <dgm:t>
        <a:bodyPr/>
        <a:lstStyle/>
        <a:p>
          <a:r>
            <a:rPr lang="en-AU" dirty="0" smtClean="0"/>
            <a:t>Benchmarking</a:t>
          </a:r>
          <a:endParaRPr lang="en-AU" dirty="0"/>
        </a:p>
      </dgm:t>
    </dgm:pt>
    <dgm:pt modelId="{72D70789-BDA5-424A-AAD6-899768754658}" type="parTrans" cxnId="{82FDE1C6-31B4-4155-9263-AE8E04222181}">
      <dgm:prSet/>
      <dgm:spPr/>
      <dgm:t>
        <a:bodyPr/>
        <a:lstStyle/>
        <a:p>
          <a:endParaRPr lang="en-AU"/>
        </a:p>
      </dgm:t>
    </dgm:pt>
    <dgm:pt modelId="{C072A850-1C11-4C66-B2B6-173B5DB54BBE}" type="sibTrans" cxnId="{82FDE1C6-31B4-4155-9263-AE8E04222181}">
      <dgm:prSet/>
      <dgm:spPr/>
      <dgm:t>
        <a:bodyPr/>
        <a:lstStyle/>
        <a:p>
          <a:endParaRPr lang="en-AU"/>
        </a:p>
      </dgm:t>
    </dgm:pt>
    <dgm:pt modelId="{480873DB-72AC-453B-AD4F-CA4A18CB8855}">
      <dgm:prSet phldrT="[Text]"/>
      <dgm:spPr/>
      <dgm:t>
        <a:bodyPr/>
        <a:lstStyle/>
        <a:p>
          <a:r>
            <a:rPr lang="en-AU" dirty="0" smtClean="0"/>
            <a:t>Communicating</a:t>
          </a:r>
          <a:endParaRPr lang="en-AU" dirty="0"/>
        </a:p>
      </dgm:t>
    </dgm:pt>
    <dgm:pt modelId="{508378CF-0E39-4754-AB43-C31C855C194A}" type="parTrans" cxnId="{8CFC1A52-6C28-487E-B650-570BDB2F101B}">
      <dgm:prSet/>
      <dgm:spPr/>
      <dgm:t>
        <a:bodyPr/>
        <a:lstStyle/>
        <a:p>
          <a:endParaRPr lang="en-AU"/>
        </a:p>
      </dgm:t>
    </dgm:pt>
    <dgm:pt modelId="{49FDB4B2-A196-427D-B642-312BB2F9F64D}" type="sibTrans" cxnId="{8CFC1A52-6C28-487E-B650-570BDB2F101B}">
      <dgm:prSet/>
      <dgm:spPr/>
      <dgm:t>
        <a:bodyPr/>
        <a:lstStyle/>
        <a:p>
          <a:endParaRPr lang="en-AU"/>
        </a:p>
      </dgm:t>
    </dgm:pt>
    <dgm:pt modelId="{D166A13C-1547-4D17-B260-83B1D43E263C}">
      <dgm:prSet phldrT="[Text]"/>
      <dgm:spPr/>
      <dgm:t>
        <a:bodyPr/>
        <a:lstStyle/>
        <a:p>
          <a:r>
            <a:rPr lang="en-AU" dirty="0" smtClean="0"/>
            <a:t>Changing</a:t>
          </a:r>
          <a:endParaRPr lang="en-AU" dirty="0"/>
        </a:p>
      </dgm:t>
    </dgm:pt>
    <dgm:pt modelId="{39DDE8AD-9777-4E9F-B947-9EFE42F2CD87}" type="parTrans" cxnId="{3E3317AC-C903-4F5F-950C-4DE413FC573A}">
      <dgm:prSet/>
      <dgm:spPr/>
      <dgm:t>
        <a:bodyPr/>
        <a:lstStyle/>
        <a:p>
          <a:endParaRPr lang="en-AU"/>
        </a:p>
      </dgm:t>
    </dgm:pt>
    <dgm:pt modelId="{FC4BBCD0-E932-47DA-99B1-A628CE24CEF9}" type="sibTrans" cxnId="{3E3317AC-C903-4F5F-950C-4DE413FC573A}">
      <dgm:prSet/>
      <dgm:spPr/>
      <dgm:t>
        <a:bodyPr/>
        <a:lstStyle/>
        <a:p>
          <a:endParaRPr lang="en-AU"/>
        </a:p>
      </dgm:t>
    </dgm:pt>
    <dgm:pt modelId="{B82B9837-6873-4D09-A5D8-E45F55843DBB}">
      <dgm:prSet phldrT="[Text]"/>
      <dgm:spPr/>
      <dgm:t>
        <a:bodyPr/>
        <a:lstStyle/>
        <a:p>
          <a:r>
            <a:rPr lang="en-AU" dirty="0" smtClean="0"/>
            <a:t>Responsibilities</a:t>
          </a:r>
          <a:endParaRPr lang="en-AU" dirty="0"/>
        </a:p>
      </dgm:t>
    </dgm:pt>
    <dgm:pt modelId="{6A48ABED-7E43-4659-AEB0-F628FB453BC7}" type="parTrans" cxnId="{1758F30D-2276-46E9-AE59-26A0EC56D143}">
      <dgm:prSet/>
      <dgm:spPr/>
      <dgm:t>
        <a:bodyPr/>
        <a:lstStyle/>
        <a:p>
          <a:endParaRPr lang="en-AU"/>
        </a:p>
      </dgm:t>
    </dgm:pt>
    <dgm:pt modelId="{12A48380-9F20-44A3-8FB2-587EC4CA5E2B}" type="sibTrans" cxnId="{1758F30D-2276-46E9-AE59-26A0EC56D143}">
      <dgm:prSet/>
      <dgm:spPr/>
      <dgm:t>
        <a:bodyPr/>
        <a:lstStyle/>
        <a:p>
          <a:endParaRPr lang="en-AU"/>
        </a:p>
      </dgm:t>
    </dgm:pt>
    <dgm:pt modelId="{43D6DAD3-1462-4A68-8572-D5157E6A493A}">
      <dgm:prSet phldrT="[Text]"/>
      <dgm:spPr/>
      <dgm:t>
        <a:bodyPr/>
        <a:lstStyle/>
        <a:p>
          <a:r>
            <a:rPr lang="en-AU" dirty="0" smtClean="0"/>
            <a:t>Controls</a:t>
          </a:r>
          <a:endParaRPr lang="en-AU" dirty="0"/>
        </a:p>
      </dgm:t>
    </dgm:pt>
    <dgm:pt modelId="{EC350838-2C2C-4008-97EF-7C266A90CB61}" type="parTrans" cxnId="{4D86F713-E902-45B3-9D04-81000196E6E8}">
      <dgm:prSet/>
      <dgm:spPr/>
      <dgm:t>
        <a:bodyPr/>
        <a:lstStyle/>
        <a:p>
          <a:endParaRPr lang="en-AU"/>
        </a:p>
      </dgm:t>
    </dgm:pt>
    <dgm:pt modelId="{DDCD613E-F0B4-4928-8152-A15525D5AA26}" type="sibTrans" cxnId="{4D86F713-E902-45B3-9D04-81000196E6E8}">
      <dgm:prSet/>
      <dgm:spPr/>
      <dgm:t>
        <a:bodyPr/>
        <a:lstStyle/>
        <a:p>
          <a:endParaRPr lang="en-AU"/>
        </a:p>
      </dgm:t>
    </dgm:pt>
    <dgm:pt modelId="{F58CFD0E-3FCE-40F5-8F0D-9006C8ED23A8}">
      <dgm:prSet phldrT="[Text]"/>
      <dgm:spPr/>
      <dgm:t>
        <a:bodyPr/>
        <a:lstStyle/>
        <a:p>
          <a:r>
            <a:rPr lang="en-AU" dirty="0" smtClean="0"/>
            <a:t>Accountability</a:t>
          </a:r>
          <a:endParaRPr lang="en-AU" dirty="0"/>
        </a:p>
      </dgm:t>
    </dgm:pt>
    <dgm:pt modelId="{A9E8C54A-7AD0-4C14-81F1-0A81922EE9FC}" type="parTrans" cxnId="{C7073742-6EF4-430B-9985-14ACCB1BDA71}">
      <dgm:prSet/>
      <dgm:spPr/>
      <dgm:t>
        <a:bodyPr/>
        <a:lstStyle/>
        <a:p>
          <a:endParaRPr lang="en-AU"/>
        </a:p>
      </dgm:t>
    </dgm:pt>
    <dgm:pt modelId="{0B0F6FFE-D2A8-49EF-8874-06309D25ED6E}" type="sibTrans" cxnId="{C7073742-6EF4-430B-9985-14ACCB1BDA71}">
      <dgm:prSet/>
      <dgm:spPr/>
      <dgm:t>
        <a:bodyPr/>
        <a:lstStyle/>
        <a:p>
          <a:endParaRPr lang="en-AU"/>
        </a:p>
      </dgm:t>
    </dgm:pt>
    <dgm:pt modelId="{E3BEF2F0-35B3-4B66-9BA3-4DC5A3A5A001}">
      <dgm:prSet phldrT="[Text]"/>
      <dgm:spPr/>
      <dgm:t>
        <a:bodyPr/>
        <a:lstStyle/>
        <a:p>
          <a:r>
            <a:rPr lang="en-AU" dirty="0" smtClean="0"/>
            <a:t>Lawyers</a:t>
          </a:r>
          <a:endParaRPr lang="en-AU" dirty="0"/>
        </a:p>
      </dgm:t>
    </dgm:pt>
    <dgm:pt modelId="{C593F0A5-4010-49BB-A4DC-A1FE75CF6A65}" type="parTrans" cxnId="{45D129C8-3865-4E88-BB32-0508B156A630}">
      <dgm:prSet/>
      <dgm:spPr/>
    </dgm:pt>
    <dgm:pt modelId="{9874A697-998D-4511-82AD-E32F49B821F6}" type="sibTrans" cxnId="{45D129C8-3865-4E88-BB32-0508B156A630}">
      <dgm:prSet/>
      <dgm:spPr/>
    </dgm:pt>
    <dgm:pt modelId="{6D9890E0-9B8D-4DB2-A76F-AA65BC00710B}">
      <dgm:prSet phldrT="[Text]"/>
      <dgm:spPr/>
      <dgm:t>
        <a:bodyPr/>
        <a:lstStyle/>
        <a:p>
          <a:r>
            <a:rPr lang="en-AU" dirty="0" smtClean="0"/>
            <a:t>Accountants</a:t>
          </a:r>
          <a:endParaRPr lang="en-AU" dirty="0"/>
        </a:p>
      </dgm:t>
    </dgm:pt>
    <dgm:pt modelId="{BFBF615B-6CF9-4A77-9727-101FFCCBEEDC}" type="parTrans" cxnId="{D6C061E2-ECF9-4051-B90A-DD7579FF1002}">
      <dgm:prSet/>
      <dgm:spPr/>
    </dgm:pt>
    <dgm:pt modelId="{D50CA6FF-C6D5-4AFB-839D-96B6B951D66E}" type="sibTrans" cxnId="{D6C061E2-ECF9-4051-B90A-DD7579FF1002}">
      <dgm:prSet/>
      <dgm:spPr/>
    </dgm:pt>
    <dgm:pt modelId="{CDCC7D46-2AA8-4929-BC80-858841F732B3}">
      <dgm:prSet phldrT="[Text]"/>
      <dgm:spPr/>
      <dgm:t>
        <a:bodyPr/>
        <a:lstStyle/>
        <a:p>
          <a:r>
            <a:rPr lang="en-AU" dirty="0" smtClean="0"/>
            <a:t>Auditors</a:t>
          </a:r>
          <a:endParaRPr lang="en-AU" dirty="0"/>
        </a:p>
      </dgm:t>
    </dgm:pt>
    <dgm:pt modelId="{16CD3FDC-2A65-4668-8E20-62767FB8CFC8}" type="parTrans" cxnId="{6215639B-54A2-4147-9F56-8636413B7E83}">
      <dgm:prSet/>
      <dgm:spPr/>
    </dgm:pt>
    <dgm:pt modelId="{096F6C2F-28A7-4B15-9A8B-484319E38698}" type="sibTrans" cxnId="{6215639B-54A2-4147-9F56-8636413B7E83}">
      <dgm:prSet/>
      <dgm:spPr/>
    </dgm:pt>
    <dgm:pt modelId="{16203BDC-1E3A-4B76-8072-5ED77184A350}" type="pres">
      <dgm:prSet presAssocID="{9CAB0604-7D79-4E47-B278-377BDE00069F}" presName="cycleMatrixDiagram" presStyleCnt="0">
        <dgm:presLayoutVars>
          <dgm:chMax val="1"/>
          <dgm:dir/>
          <dgm:animLvl val="lvl"/>
          <dgm:resizeHandles val="exact"/>
        </dgm:presLayoutVars>
      </dgm:prSet>
      <dgm:spPr/>
      <dgm:t>
        <a:bodyPr/>
        <a:lstStyle/>
        <a:p>
          <a:endParaRPr lang="en-AU"/>
        </a:p>
      </dgm:t>
    </dgm:pt>
    <dgm:pt modelId="{45D6F9BE-506B-4B5E-8339-0B1D66E22C6B}" type="pres">
      <dgm:prSet presAssocID="{9CAB0604-7D79-4E47-B278-377BDE00069F}" presName="children" presStyleCnt="0"/>
      <dgm:spPr/>
      <dgm:t>
        <a:bodyPr/>
        <a:lstStyle/>
        <a:p>
          <a:endParaRPr lang="en-AU"/>
        </a:p>
      </dgm:t>
    </dgm:pt>
    <dgm:pt modelId="{FCEC65FD-2DB0-422E-9705-54948EA9E347}" type="pres">
      <dgm:prSet presAssocID="{9CAB0604-7D79-4E47-B278-377BDE00069F}" presName="child1group" presStyleCnt="0"/>
      <dgm:spPr/>
      <dgm:t>
        <a:bodyPr/>
        <a:lstStyle/>
        <a:p>
          <a:endParaRPr lang="en-AU"/>
        </a:p>
      </dgm:t>
    </dgm:pt>
    <dgm:pt modelId="{8193946E-223C-42DF-A568-073F36DC1F5F}" type="pres">
      <dgm:prSet presAssocID="{9CAB0604-7D79-4E47-B278-377BDE00069F}" presName="child1" presStyleLbl="bgAcc1" presStyleIdx="0" presStyleCnt="4"/>
      <dgm:spPr/>
      <dgm:t>
        <a:bodyPr/>
        <a:lstStyle/>
        <a:p>
          <a:endParaRPr lang="en-AU"/>
        </a:p>
      </dgm:t>
    </dgm:pt>
    <dgm:pt modelId="{DAC96B89-AC7E-4E4C-B87E-7D1F76114C2D}" type="pres">
      <dgm:prSet presAssocID="{9CAB0604-7D79-4E47-B278-377BDE00069F}" presName="child1Text" presStyleLbl="bgAcc1" presStyleIdx="0" presStyleCnt="4">
        <dgm:presLayoutVars>
          <dgm:bulletEnabled val="1"/>
        </dgm:presLayoutVars>
      </dgm:prSet>
      <dgm:spPr/>
      <dgm:t>
        <a:bodyPr/>
        <a:lstStyle/>
        <a:p>
          <a:endParaRPr lang="en-AU"/>
        </a:p>
      </dgm:t>
    </dgm:pt>
    <dgm:pt modelId="{E629DEB0-93A6-4D08-96B8-AF7861F4DA74}" type="pres">
      <dgm:prSet presAssocID="{9CAB0604-7D79-4E47-B278-377BDE00069F}" presName="child2group" presStyleCnt="0"/>
      <dgm:spPr/>
      <dgm:t>
        <a:bodyPr/>
        <a:lstStyle/>
        <a:p>
          <a:endParaRPr lang="en-AU"/>
        </a:p>
      </dgm:t>
    </dgm:pt>
    <dgm:pt modelId="{65491163-8A73-4283-900E-D4727D363820}" type="pres">
      <dgm:prSet presAssocID="{9CAB0604-7D79-4E47-B278-377BDE00069F}" presName="child2" presStyleLbl="bgAcc1" presStyleIdx="1" presStyleCnt="4"/>
      <dgm:spPr/>
      <dgm:t>
        <a:bodyPr/>
        <a:lstStyle/>
        <a:p>
          <a:endParaRPr lang="en-AU"/>
        </a:p>
      </dgm:t>
    </dgm:pt>
    <dgm:pt modelId="{1AA3FC33-A9BE-4A9F-A8D3-FA953E37351B}" type="pres">
      <dgm:prSet presAssocID="{9CAB0604-7D79-4E47-B278-377BDE00069F}" presName="child2Text" presStyleLbl="bgAcc1" presStyleIdx="1" presStyleCnt="4">
        <dgm:presLayoutVars>
          <dgm:bulletEnabled val="1"/>
        </dgm:presLayoutVars>
      </dgm:prSet>
      <dgm:spPr/>
      <dgm:t>
        <a:bodyPr/>
        <a:lstStyle/>
        <a:p>
          <a:endParaRPr lang="en-AU"/>
        </a:p>
      </dgm:t>
    </dgm:pt>
    <dgm:pt modelId="{4B135A11-7105-4A81-B78D-4CCC0FA88B4C}" type="pres">
      <dgm:prSet presAssocID="{9CAB0604-7D79-4E47-B278-377BDE00069F}" presName="child3group" presStyleCnt="0"/>
      <dgm:spPr/>
      <dgm:t>
        <a:bodyPr/>
        <a:lstStyle/>
        <a:p>
          <a:endParaRPr lang="en-AU"/>
        </a:p>
      </dgm:t>
    </dgm:pt>
    <dgm:pt modelId="{A1A15E2A-F0CC-47FB-98BA-5A0D8D3DA513}" type="pres">
      <dgm:prSet presAssocID="{9CAB0604-7D79-4E47-B278-377BDE00069F}" presName="child3" presStyleLbl="bgAcc1" presStyleIdx="2" presStyleCnt="4"/>
      <dgm:spPr/>
      <dgm:t>
        <a:bodyPr/>
        <a:lstStyle/>
        <a:p>
          <a:endParaRPr lang="en-AU"/>
        </a:p>
      </dgm:t>
    </dgm:pt>
    <dgm:pt modelId="{2FC11493-B355-476F-A123-3E81B16DCA08}" type="pres">
      <dgm:prSet presAssocID="{9CAB0604-7D79-4E47-B278-377BDE00069F}" presName="child3Text" presStyleLbl="bgAcc1" presStyleIdx="2" presStyleCnt="4">
        <dgm:presLayoutVars>
          <dgm:bulletEnabled val="1"/>
        </dgm:presLayoutVars>
      </dgm:prSet>
      <dgm:spPr/>
      <dgm:t>
        <a:bodyPr/>
        <a:lstStyle/>
        <a:p>
          <a:endParaRPr lang="en-AU"/>
        </a:p>
      </dgm:t>
    </dgm:pt>
    <dgm:pt modelId="{0C797F0C-3245-4CD4-B874-D6724E6B5092}" type="pres">
      <dgm:prSet presAssocID="{9CAB0604-7D79-4E47-B278-377BDE00069F}" presName="child4group" presStyleCnt="0"/>
      <dgm:spPr/>
      <dgm:t>
        <a:bodyPr/>
        <a:lstStyle/>
        <a:p>
          <a:endParaRPr lang="en-AU"/>
        </a:p>
      </dgm:t>
    </dgm:pt>
    <dgm:pt modelId="{4F7D4225-1237-4D66-B6DD-3E3F87D38089}" type="pres">
      <dgm:prSet presAssocID="{9CAB0604-7D79-4E47-B278-377BDE00069F}" presName="child4" presStyleLbl="bgAcc1" presStyleIdx="3" presStyleCnt="4"/>
      <dgm:spPr/>
      <dgm:t>
        <a:bodyPr/>
        <a:lstStyle/>
        <a:p>
          <a:endParaRPr lang="en-AU"/>
        </a:p>
      </dgm:t>
    </dgm:pt>
    <dgm:pt modelId="{38C00616-EFE8-4C56-951B-32537DA5663C}" type="pres">
      <dgm:prSet presAssocID="{9CAB0604-7D79-4E47-B278-377BDE00069F}" presName="child4Text" presStyleLbl="bgAcc1" presStyleIdx="3" presStyleCnt="4">
        <dgm:presLayoutVars>
          <dgm:bulletEnabled val="1"/>
        </dgm:presLayoutVars>
      </dgm:prSet>
      <dgm:spPr/>
      <dgm:t>
        <a:bodyPr/>
        <a:lstStyle/>
        <a:p>
          <a:endParaRPr lang="en-AU"/>
        </a:p>
      </dgm:t>
    </dgm:pt>
    <dgm:pt modelId="{186D2596-EAF4-4A03-B5CB-110B88E66228}" type="pres">
      <dgm:prSet presAssocID="{9CAB0604-7D79-4E47-B278-377BDE00069F}" presName="childPlaceholder" presStyleCnt="0"/>
      <dgm:spPr/>
      <dgm:t>
        <a:bodyPr/>
        <a:lstStyle/>
        <a:p>
          <a:endParaRPr lang="en-AU"/>
        </a:p>
      </dgm:t>
    </dgm:pt>
    <dgm:pt modelId="{39F202D8-DC88-4E55-9AF2-069767DBE532}" type="pres">
      <dgm:prSet presAssocID="{9CAB0604-7D79-4E47-B278-377BDE00069F}" presName="circle" presStyleCnt="0"/>
      <dgm:spPr/>
      <dgm:t>
        <a:bodyPr/>
        <a:lstStyle/>
        <a:p>
          <a:endParaRPr lang="en-AU"/>
        </a:p>
      </dgm:t>
    </dgm:pt>
    <dgm:pt modelId="{4AE522EA-57AE-4DE7-A84E-3F8384C119AD}" type="pres">
      <dgm:prSet presAssocID="{9CAB0604-7D79-4E47-B278-377BDE00069F}" presName="quadrant1" presStyleLbl="node1" presStyleIdx="0" presStyleCnt="4">
        <dgm:presLayoutVars>
          <dgm:chMax val="1"/>
          <dgm:bulletEnabled val="1"/>
        </dgm:presLayoutVars>
      </dgm:prSet>
      <dgm:spPr/>
      <dgm:t>
        <a:bodyPr/>
        <a:lstStyle/>
        <a:p>
          <a:endParaRPr lang="en-AU"/>
        </a:p>
      </dgm:t>
    </dgm:pt>
    <dgm:pt modelId="{3250C5F5-7877-493B-A888-22C44E105A76}" type="pres">
      <dgm:prSet presAssocID="{9CAB0604-7D79-4E47-B278-377BDE00069F}" presName="quadrant2" presStyleLbl="node1" presStyleIdx="1" presStyleCnt="4">
        <dgm:presLayoutVars>
          <dgm:chMax val="1"/>
          <dgm:bulletEnabled val="1"/>
        </dgm:presLayoutVars>
      </dgm:prSet>
      <dgm:spPr/>
      <dgm:t>
        <a:bodyPr/>
        <a:lstStyle/>
        <a:p>
          <a:endParaRPr lang="en-AU"/>
        </a:p>
      </dgm:t>
    </dgm:pt>
    <dgm:pt modelId="{A9584496-9B43-4C53-898D-3EADAF7D749C}" type="pres">
      <dgm:prSet presAssocID="{9CAB0604-7D79-4E47-B278-377BDE00069F}" presName="quadrant3" presStyleLbl="node1" presStyleIdx="2" presStyleCnt="4">
        <dgm:presLayoutVars>
          <dgm:chMax val="1"/>
          <dgm:bulletEnabled val="1"/>
        </dgm:presLayoutVars>
      </dgm:prSet>
      <dgm:spPr/>
      <dgm:t>
        <a:bodyPr/>
        <a:lstStyle/>
        <a:p>
          <a:endParaRPr lang="en-AU"/>
        </a:p>
      </dgm:t>
    </dgm:pt>
    <dgm:pt modelId="{7A07F97B-36F9-4D1A-8E93-F80B82045BCD}" type="pres">
      <dgm:prSet presAssocID="{9CAB0604-7D79-4E47-B278-377BDE00069F}" presName="quadrant4" presStyleLbl="node1" presStyleIdx="3" presStyleCnt="4">
        <dgm:presLayoutVars>
          <dgm:chMax val="1"/>
          <dgm:bulletEnabled val="1"/>
        </dgm:presLayoutVars>
      </dgm:prSet>
      <dgm:spPr/>
      <dgm:t>
        <a:bodyPr/>
        <a:lstStyle/>
        <a:p>
          <a:endParaRPr lang="en-AU"/>
        </a:p>
      </dgm:t>
    </dgm:pt>
    <dgm:pt modelId="{92816895-4DB8-4833-AFA0-3593EB55A1E8}" type="pres">
      <dgm:prSet presAssocID="{9CAB0604-7D79-4E47-B278-377BDE00069F}" presName="quadrantPlaceholder" presStyleCnt="0"/>
      <dgm:spPr/>
      <dgm:t>
        <a:bodyPr/>
        <a:lstStyle/>
        <a:p>
          <a:endParaRPr lang="en-AU"/>
        </a:p>
      </dgm:t>
    </dgm:pt>
    <dgm:pt modelId="{7FD07072-1B8F-4595-A94E-F38395DECB22}" type="pres">
      <dgm:prSet presAssocID="{9CAB0604-7D79-4E47-B278-377BDE00069F}" presName="center1" presStyleLbl="fgShp" presStyleIdx="0" presStyleCnt="2"/>
      <dgm:spPr/>
      <dgm:t>
        <a:bodyPr/>
        <a:lstStyle/>
        <a:p>
          <a:endParaRPr lang="en-AU"/>
        </a:p>
      </dgm:t>
    </dgm:pt>
    <dgm:pt modelId="{F5527C9F-F3A7-48C3-AF4B-59FFB22AA568}" type="pres">
      <dgm:prSet presAssocID="{9CAB0604-7D79-4E47-B278-377BDE00069F}" presName="center2" presStyleLbl="fgShp" presStyleIdx="1" presStyleCnt="2"/>
      <dgm:spPr/>
      <dgm:t>
        <a:bodyPr/>
        <a:lstStyle/>
        <a:p>
          <a:endParaRPr lang="en-AU"/>
        </a:p>
      </dgm:t>
    </dgm:pt>
  </dgm:ptLst>
  <dgm:cxnLst>
    <dgm:cxn modelId="{A90644CB-9A4B-4559-A9B7-B480F646DA39}" type="presOf" srcId="{4224679C-628B-4295-BA43-B63190F34031}" destId="{7A07F97B-36F9-4D1A-8E93-F80B82045BCD}" srcOrd="0" destOrd="0" presId="urn:microsoft.com/office/officeart/2005/8/layout/cycle4#1"/>
    <dgm:cxn modelId="{A11F7AC6-4216-4D70-8B69-91EC995756A9}" type="presOf" srcId="{43D6DAD3-1462-4A68-8572-D5157E6A493A}" destId="{8193946E-223C-42DF-A568-073F36DC1F5F}" srcOrd="0" destOrd="4" presId="urn:microsoft.com/office/officeart/2005/8/layout/cycle4#1"/>
    <dgm:cxn modelId="{8CFC1A52-6C28-487E-B650-570BDB2F101B}" srcId="{8E4E7FBC-50D1-47CD-8C8A-AB551A571072}" destId="{480873DB-72AC-453B-AD4F-CA4A18CB8855}" srcOrd="2" destOrd="0" parTransId="{508378CF-0E39-4754-AB43-C31C855C194A}" sibTransId="{49FDB4B2-A196-427D-B642-312BB2F9F64D}"/>
    <dgm:cxn modelId="{F87F3966-8672-49AB-9782-BA889AB59272}" type="presOf" srcId="{F58CFD0E-3FCE-40F5-8F0D-9006C8ED23A8}" destId="{65491163-8A73-4283-900E-D4727D363820}" srcOrd="0" destOrd="3" presId="urn:microsoft.com/office/officeart/2005/8/layout/cycle4#1"/>
    <dgm:cxn modelId="{F1263AB5-0E68-4EFE-9A97-2875A9F15423}" type="presOf" srcId="{6D9890E0-9B8D-4DB2-A76F-AA65BC00710B}" destId="{4F7D4225-1237-4D66-B6DD-3E3F87D38089}" srcOrd="0" destOrd="1" presId="urn:microsoft.com/office/officeart/2005/8/layout/cycle4#1"/>
    <dgm:cxn modelId="{DD51BC6B-E91E-4EC5-8C2C-8206C308856F}" type="presOf" srcId="{CDCC7D46-2AA8-4929-BC80-858841F732B3}" destId="{4F7D4225-1237-4D66-B6DD-3E3F87D38089}" srcOrd="0" destOrd="2" presId="urn:microsoft.com/office/officeart/2005/8/layout/cycle4#1"/>
    <dgm:cxn modelId="{C0793ED1-C74C-4F10-B457-D070FB1AC3B7}" type="presOf" srcId="{F4DF520C-0FB1-405A-9066-FD33C496A6B9}" destId="{65491163-8A73-4283-900E-D4727D363820}" srcOrd="0" destOrd="0" presId="urn:microsoft.com/office/officeart/2005/8/layout/cycle4#1"/>
    <dgm:cxn modelId="{EBF93619-D461-44CB-953F-53331E9200B8}" type="presOf" srcId="{CB32F30F-F253-4B32-86CE-AD81DB79C4D5}" destId="{8193946E-223C-42DF-A568-073F36DC1F5F}" srcOrd="0" destOrd="0" presId="urn:microsoft.com/office/officeart/2005/8/layout/cycle4#1"/>
    <dgm:cxn modelId="{871B3AB6-E964-4C51-B1AF-E35B4A7DF0A2}" type="presOf" srcId="{07CCDAED-EAF7-4AB9-8BA0-AD55141E1DB7}" destId="{8193946E-223C-42DF-A568-073F36DC1F5F}" srcOrd="0" destOrd="3" presId="urn:microsoft.com/office/officeart/2005/8/layout/cycle4#1"/>
    <dgm:cxn modelId="{603F764B-E4FE-41E3-9E62-9B0BE4E8943B}" srcId="{CF1DAD9A-D457-4C21-A866-F48A5695E8CA}" destId="{1895E46B-D279-47DD-9290-72C1AC3371DE}" srcOrd="1" destOrd="0" parTransId="{B5B8C1F4-03A4-4673-B7C6-CF470F97F7C2}" sibTransId="{9441D0AB-90A8-4647-A08C-08324FFF95F8}"/>
    <dgm:cxn modelId="{AFB17C9C-12A3-4D69-BAAB-D6E757B2068F}" type="presOf" srcId="{8CD9CF25-F195-44E3-AE5F-6E750A1DE048}" destId="{2FC11493-B355-476F-A123-3E81B16DCA08}" srcOrd="1" destOrd="0" presId="urn:microsoft.com/office/officeart/2005/8/layout/cycle4#1"/>
    <dgm:cxn modelId="{17B5A8BE-B13A-4B48-85FF-0A87D533BDB4}" type="presOf" srcId="{CF1DAD9A-D457-4C21-A866-F48A5695E8CA}" destId="{4AE522EA-57AE-4DE7-A84E-3F8384C119AD}" srcOrd="0" destOrd="0" presId="urn:microsoft.com/office/officeart/2005/8/layout/cycle4#1"/>
    <dgm:cxn modelId="{F275B9E8-2233-4110-A438-CD2142C06A72}" type="presOf" srcId="{D8ABC858-9D9B-42A0-8653-440B2416661A}" destId="{A1A15E2A-F0CC-47FB-98BA-5A0D8D3DA513}" srcOrd="0" destOrd="1" presId="urn:microsoft.com/office/officeart/2005/8/layout/cycle4#1"/>
    <dgm:cxn modelId="{F0D47825-1081-4C22-A41B-C931758CE687}" type="presOf" srcId="{43D6DAD3-1462-4A68-8572-D5157E6A493A}" destId="{DAC96B89-AC7E-4E4C-B87E-7D1F76114C2D}" srcOrd="1" destOrd="4" presId="urn:microsoft.com/office/officeart/2005/8/layout/cycle4#1"/>
    <dgm:cxn modelId="{5524C6D9-5B92-4BE8-B55A-8D5BAC499EAC}" type="presOf" srcId="{6E98B738-6376-4D01-8E0E-CF8D26A4CBAB}" destId="{1AA3FC33-A9BE-4A9F-A8D3-FA953E37351B}" srcOrd="1" destOrd="1" presId="urn:microsoft.com/office/officeart/2005/8/layout/cycle4#1"/>
    <dgm:cxn modelId="{64CC1E7E-DB0E-400C-9E6F-8410913DFE6B}" type="presOf" srcId="{CDCC7D46-2AA8-4929-BC80-858841F732B3}" destId="{38C00616-EFE8-4C56-951B-32537DA5663C}" srcOrd="1" destOrd="2" presId="urn:microsoft.com/office/officeart/2005/8/layout/cycle4#1"/>
    <dgm:cxn modelId="{2D31E3C2-8B01-43C3-992F-20FE112A6494}" type="presOf" srcId="{B82B9837-6873-4D09-A5D8-E45F55843DBB}" destId="{DAC96B89-AC7E-4E4C-B87E-7D1F76114C2D}" srcOrd="1" destOrd="2" presId="urn:microsoft.com/office/officeart/2005/8/layout/cycle4#1"/>
    <dgm:cxn modelId="{B906B79A-239A-4B71-83B6-857F92BBE8E7}" srcId="{CF1DAD9A-D457-4C21-A866-F48A5695E8CA}" destId="{07CCDAED-EAF7-4AB9-8BA0-AD55141E1DB7}" srcOrd="3" destOrd="0" parTransId="{15FB19A7-E593-4108-88DB-113328FF5B24}" sibTransId="{CF20AC75-84D5-41BC-8692-3BA67FF7DF07}"/>
    <dgm:cxn modelId="{D1E623C3-25B9-4742-B04C-0D32CAF9B1F2}" srcId="{1CB00825-61F4-4139-AE71-3D14236EF8EC}" destId="{66E70FB5-9C20-4884-9A49-3DF6002128D0}" srcOrd="2" destOrd="0" parTransId="{95109479-A803-4C20-9315-7DB3B11B1648}" sibTransId="{B5CFD20D-F82F-49FE-AC8E-6A04DE5735FD}"/>
    <dgm:cxn modelId="{571A252B-0A1D-41A4-A485-AD0A5EEDE983}" type="presOf" srcId="{9CAB0604-7D79-4E47-B278-377BDE00069F}" destId="{16203BDC-1E3A-4B76-8072-5ED77184A350}" srcOrd="0" destOrd="0" presId="urn:microsoft.com/office/officeart/2005/8/layout/cycle4#1"/>
    <dgm:cxn modelId="{B254E609-8B72-496A-9755-F4D174BBAEAD}" srcId="{8E4E7FBC-50D1-47CD-8C8A-AB551A571072}" destId="{8CD9CF25-F195-44E3-AE5F-6E750A1DE048}" srcOrd="0" destOrd="0" parTransId="{6FB3A11F-87E4-46F2-AE8B-3E62E44EAB18}" sibTransId="{4A123FFF-DB18-4BC2-97B9-7B00F1BDEB23}"/>
    <dgm:cxn modelId="{220EE7D1-0931-45F3-8590-8873639A6EA5}" type="presOf" srcId="{CB32F30F-F253-4B32-86CE-AD81DB79C4D5}" destId="{DAC96B89-AC7E-4E4C-B87E-7D1F76114C2D}" srcOrd="1" destOrd="0" presId="urn:microsoft.com/office/officeart/2005/8/layout/cycle4#1"/>
    <dgm:cxn modelId="{C7073742-6EF4-430B-9985-14ACCB1BDA71}" srcId="{1CB00825-61F4-4139-AE71-3D14236EF8EC}" destId="{F58CFD0E-3FCE-40F5-8F0D-9006C8ED23A8}" srcOrd="3" destOrd="0" parTransId="{A9E8C54A-7AD0-4C14-81F1-0A81922EE9FC}" sibTransId="{0B0F6FFE-D2A8-49EF-8874-06309D25ED6E}"/>
    <dgm:cxn modelId="{F8DBEBBF-1955-4791-A586-FAC137BDEDF6}" type="presOf" srcId="{6D9890E0-9B8D-4DB2-A76F-AA65BC00710B}" destId="{38C00616-EFE8-4C56-951B-32537DA5663C}" srcOrd="1" destOrd="1" presId="urn:microsoft.com/office/officeart/2005/8/layout/cycle4#1"/>
    <dgm:cxn modelId="{D6C061E2-ECF9-4051-B90A-DD7579FF1002}" srcId="{4224679C-628B-4295-BA43-B63190F34031}" destId="{6D9890E0-9B8D-4DB2-A76F-AA65BC00710B}" srcOrd="1" destOrd="0" parTransId="{BFBF615B-6CF9-4A77-9727-101FFCCBEEDC}" sibTransId="{D50CA6FF-C6D5-4AFB-839D-96B6B951D66E}"/>
    <dgm:cxn modelId="{D6C5F680-214C-468F-9D58-01DFDA394D72}" type="presOf" srcId="{F58CFD0E-3FCE-40F5-8F0D-9006C8ED23A8}" destId="{1AA3FC33-A9BE-4A9F-A8D3-FA953E37351B}" srcOrd="1" destOrd="3" presId="urn:microsoft.com/office/officeart/2005/8/layout/cycle4#1"/>
    <dgm:cxn modelId="{CF654300-C27B-4128-A7AF-7AB8F95ADCA0}" type="presOf" srcId="{E3BEF2F0-35B3-4B66-9BA3-4DC5A3A5A001}" destId="{4F7D4225-1237-4D66-B6DD-3E3F87D38089}" srcOrd="0" destOrd="0" presId="urn:microsoft.com/office/officeart/2005/8/layout/cycle4#1"/>
    <dgm:cxn modelId="{DE74BDB7-FA28-40C4-A698-5F49CFFF9DAC}" type="presOf" srcId="{480873DB-72AC-453B-AD4F-CA4A18CB8855}" destId="{2FC11493-B355-476F-A123-3E81B16DCA08}" srcOrd="1" destOrd="2" presId="urn:microsoft.com/office/officeart/2005/8/layout/cycle4#1"/>
    <dgm:cxn modelId="{9A11945E-A1FF-43CA-A168-8C2856B9259C}" srcId="{9CAB0604-7D79-4E47-B278-377BDE00069F}" destId="{1CB00825-61F4-4139-AE71-3D14236EF8EC}" srcOrd="1" destOrd="0" parTransId="{8B8C2BDA-02E7-4309-BA89-1055B7E50208}" sibTransId="{6B11B798-FDC5-48B6-BA8B-E8E096E27934}"/>
    <dgm:cxn modelId="{6AD9B09A-CFD1-4246-80AF-1ECAEB958CAE}" type="presOf" srcId="{D166A13C-1547-4D17-B260-83B1D43E263C}" destId="{2FC11493-B355-476F-A123-3E81B16DCA08}" srcOrd="1" destOrd="3" presId="urn:microsoft.com/office/officeart/2005/8/layout/cycle4#1"/>
    <dgm:cxn modelId="{82FDE1C6-31B4-4155-9263-AE8E04222181}" srcId="{8E4E7FBC-50D1-47CD-8C8A-AB551A571072}" destId="{D8ABC858-9D9B-42A0-8653-440B2416661A}" srcOrd="1" destOrd="0" parTransId="{72D70789-BDA5-424A-AAD6-899768754658}" sibTransId="{C072A850-1C11-4C66-B2B6-173B5DB54BBE}"/>
    <dgm:cxn modelId="{7B3E6B5F-EBD8-4728-A6FF-7226EDDEDCF2}" type="presOf" srcId="{8CD9CF25-F195-44E3-AE5F-6E750A1DE048}" destId="{A1A15E2A-F0CC-47FB-98BA-5A0D8D3DA513}" srcOrd="0" destOrd="0" presId="urn:microsoft.com/office/officeart/2005/8/layout/cycle4#1"/>
    <dgm:cxn modelId="{F1BBA41A-5033-44C3-AC33-8E95848A40EE}" type="presOf" srcId="{480873DB-72AC-453B-AD4F-CA4A18CB8855}" destId="{A1A15E2A-F0CC-47FB-98BA-5A0D8D3DA513}" srcOrd="0" destOrd="2" presId="urn:microsoft.com/office/officeart/2005/8/layout/cycle4#1"/>
    <dgm:cxn modelId="{FF625C6E-F11D-4B6D-8291-317E65040BEC}" type="presOf" srcId="{66E70FB5-9C20-4884-9A49-3DF6002128D0}" destId="{1AA3FC33-A9BE-4A9F-A8D3-FA953E37351B}" srcOrd="1" destOrd="2" presId="urn:microsoft.com/office/officeart/2005/8/layout/cycle4#1"/>
    <dgm:cxn modelId="{8E3A84EF-1724-464B-A8BA-F9F0BE9F327B}" type="presOf" srcId="{6E98B738-6376-4D01-8E0E-CF8D26A4CBAB}" destId="{65491163-8A73-4283-900E-D4727D363820}" srcOrd="0" destOrd="1" presId="urn:microsoft.com/office/officeart/2005/8/layout/cycle4#1"/>
    <dgm:cxn modelId="{C9B9786B-056D-4FE0-B280-3FA62810B773}" type="presOf" srcId="{1895E46B-D279-47DD-9290-72C1AC3371DE}" destId="{8193946E-223C-42DF-A568-073F36DC1F5F}" srcOrd="0" destOrd="1" presId="urn:microsoft.com/office/officeart/2005/8/layout/cycle4#1"/>
    <dgm:cxn modelId="{D0350317-F1FB-48E5-8AB5-641E6881B579}" srcId="{9CAB0604-7D79-4E47-B278-377BDE00069F}" destId="{CF1DAD9A-D457-4C21-A866-F48A5695E8CA}" srcOrd="0" destOrd="0" parTransId="{950EE7DC-E868-4308-ABD5-C8D6CF371930}" sibTransId="{C8D0B6DA-2623-4D6F-B6DF-CF205A3EA3EB}"/>
    <dgm:cxn modelId="{D46FA556-0E07-48CC-BC09-07E5EE74D107}" type="presOf" srcId="{D166A13C-1547-4D17-B260-83B1D43E263C}" destId="{A1A15E2A-F0CC-47FB-98BA-5A0D8D3DA513}" srcOrd="0" destOrd="3" presId="urn:microsoft.com/office/officeart/2005/8/layout/cycle4#1"/>
    <dgm:cxn modelId="{EC46EB29-C320-4909-B708-FB6F4B18A136}" type="presOf" srcId="{E3BEF2F0-35B3-4B66-9BA3-4DC5A3A5A001}" destId="{38C00616-EFE8-4C56-951B-32537DA5663C}" srcOrd="1" destOrd="0" presId="urn:microsoft.com/office/officeart/2005/8/layout/cycle4#1"/>
    <dgm:cxn modelId="{057EA46E-B98A-4739-B579-D0A819A8D36B}" srcId="{1CB00825-61F4-4139-AE71-3D14236EF8EC}" destId="{F4DF520C-0FB1-405A-9066-FD33C496A6B9}" srcOrd="0" destOrd="0" parTransId="{2914F24F-6802-431B-B523-40AEEBF1D990}" sibTransId="{F44E9B84-6FE4-477D-9DA1-2CFECD9E2C4D}"/>
    <dgm:cxn modelId="{1758F30D-2276-46E9-AE59-26A0EC56D143}" srcId="{CF1DAD9A-D457-4C21-A866-F48A5695E8CA}" destId="{B82B9837-6873-4D09-A5D8-E45F55843DBB}" srcOrd="2" destOrd="0" parTransId="{6A48ABED-7E43-4659-AEB0-F628FB453BC7}" sibTransId="{12A48380-9F20-44A3-8FB2-587EC4CA5E2B}"/>
    <dgm:cxn modelId="{4111CCB2-402A-4BFA-8A09-6B65A9BA893C}" type="presOf" srcId="{07CCDAED-EAF7-4AB9-8BA0-AD55141E1DB7}" destId="{DAC96B89-AC7E-4E4C-B87E-7D1F76114C2D}" srcOrd="1" destOrd="3" presId="urn:microsoft.com/office/officeart/2005/8/layout/cycle4#1"/>
    <dgm:cxn modelId="{5EDD004A-9A1D-4A96-88F1-06EECE81261F}" srcId="{1CB00825-61F4-4139-AE71-3D14236EF8EC}" destId="{6E98B738-6376-4D01-8E0E-CF8D26A4CBAB}" srcOrd="1" destOrd="0" parTransId="{69C984DD-B6E8-4FF1-BBDE-A3B9779E487A}" sibTransId="{DEA30BD0-DAB1-422A-B553-8986C02EE88B}"/>
    <dgm:cxn modelId="{5153A9BE-51AF-4E57-9512-FA83C802B28F}" type="presOf" srcId="{F4DF520C-0FB1-405A-9066-FD33C496A6B9}" destId="{1AA3FC33-A9BE-4A9F-A8D3-FA953E37351B}" srcOrd="1" destOrd="0" presId="urn:microsoft.com/office/officeart/2005/8/layout/cycle4#1"/>
    <dgm:cxn modelId="{FFD6615B-328F-40BB-B497-8B55319D02C7}" type="presOf" srcId="{D8ABC858-9D9B-42A0-8653-440B2416661A}" destId="{2FC11493-B355-476F-A123-3E81B16DCA08}" srcOrd="1" destOrd="1" presId="urn:microsoft.com/office/officeart/2005/8/layout/cycle4#1"/>
    <dgm:cxn modelId="{6215639B-54A2-4147-9F56-8636413B7E83}" srcId="{4224679C-628B-4295-BA43-B63190F34031}" destId="{CDCC7D46-2AA8-4929-BC80-858841F732B3}" srcOrd="2" destOrd="0" parTransId="{16CD3FDC-2A65-4668-8E20-62767FB8CFC8}" sibTransId="{096F6C2F-28A7-4B15-9A8B-484319E38698}"/>
    <dgm:cxn modelId="{034CA48C-87CB-442D-BAF1-5D200D1A5317}" type="presOf" srcId="{1CB00825-61F4-4139-AE71-3D14236EF8EC}" destId="{3250C5F5-7877-493B-A888-22C44E105A76}" srcOrd="0" destOrd="0" presId="urn:microsoft.com/office/officeart/2005/8/layout/cycle4#1"/>
    <dgm:cxn modelId="{0A1CFCF0-9336-4E7E-8923-C2E001800004}" type="presOf" srcId="{66E70FB5-9C20-4884-9A49-3DF6002128D0}" destId="{65491163-8A73-4283-900E-D4727D363820}" srcOrd="0" destOrd="2" presId="urn:microsoft.com/office/officeart/2005/8/layout/cycle4#1"/>
    <dgm:cxn modelId="{45D129C8-3865-4E88-BB32-0508B156A630}" srcId="{4224679C-628B-4295-BA43-B63190F34031}" destId="{E3BEF2F0-35B3-4B66-9BA3-4DC5A3A5A001}" srcOrd="0" destOrd="0" parTransId="{C593F0A5-4010-49BB-A4DC-A1FE75CF6A65}" sibTransId="{9874A697-998D-4511-82AD-E32F49B821F6}"/>
    <dgm:cxn modelId="{3E3317AC-C903-4F5F-950C-4DE413FC573A}" srcId="{8E4E7FBC-50D1-47CD-8C8A-AB551A571072}" destId="{D166A13C-1547-4D17-B260-83B1D43E263C}" srcOrd="3" destOrd="0" parTransId="{39DDE8AD-9777-4E9F-B947-9EFE42F2CD87}" sibTransId="{FC4BBCD0-E932-47DA-99B1-A628CE24CEF9}"/>
    <dgm:cxn modelId="{4D86F713-E902-45B3-9D04-81000196E6E8}" srcId="{CF1DAD9A-D457-4C21-A866-F48A5695E8CA}" destId="{43D6DAD3-1462-4A68-8572-D5157E6A493A}" srcOrd="4" destOrd="0" parTransId="{EC350838-2C2C-4008-97EF-7C266A90CB61}" sibTransId="{DDCD613E-F0B4-4928-8152-A15525D5AA26}"/>
    <dgm:cxn modelId="{CAD861C2-D6B9-4E0C-B3C3-FAE519D89E8E}" type="presOf" srcId="{8E4E7FBC-50D1-47CD-8C8A-AB551A571072}" destId="{A9584496-9B43-4C53-898D-3EADAF7D749C}" srcOrd="0" destOrd="0" presId="urn:microsoft.com/office/officeart/2005/8/layout/cycle4#1"/>
    <dgm:cxn modelId="{7407CD27-787D-44B0-97F1-5671D687D4C5}" srcId="{CF1DAD9A-D457-4C21-A866-F48A5695E8CA}" destId="{CB32F30F-F253-4B32-86CE-AD81DB79C4D5}" srcOrd="0" destOrd="0" parTransId="{50B6E798-0B99-413B-88FA-E34599BD1F7C}" sibTransId="{0028006B-D83F-4154-A8B2-78C3349B3D63}"/>
    <dgm:cxn modelId="{791CF381-CE80-4D23-9D44-4D2EB2999C13}" type="presOf" srcId="{1895E46B-D279-47DD-9290-72C1AC3371DE}" destId="{DAC96B89-AC7E-4E4C-B87E-7D1F76114C2D}" srcOrd="1" destOrd="1" presId="urn:microsoft.com/office/officeart/2005/8/layout/cycle4#1"/>
    <dgm:cxn modelId="{EC58DB7E-3D67-4B89-AD3A-53ADB15068E4}" type="presOf" srcId="{B82B9837-6873-4D09-A5D8-E45F55843DBB}" destId="{8193946E-223C-42DF-A568-073F36DC1F5F}" srcOrd="0" destOrd="2" presId="urn:microsoft.com/office/officeart/2005/8/layout/cycle4#1"/>
    <dgm:cxn modelId="{D2D9ADEF-616E-4B32-BE3D-C65D22FAEDE5}" srcId="{9CAB0604-7D79-4E47-B278-377BDE00069F}" destId="{8E4E7FBC-50D1-47CD-8C8A-AB551A571072}" srcOrd="2" destOrd="0" parTransId="{8EF58CDB-0769-4CE9-8B7B-ED860AA166AF}" sibTransId="{F6D3D7CE-32FC-474C-9A5C-D4AD46A09595}"/>
    <dgm:cxn modelId="{039AE99B-8A1A-4DBC-821C-3409AB747B68}" srcId="{9CAB0604-7D79-4E47-B278-377BDE00069F}" destId="{4224679C-628B-4295-BA43-B63190F34031}" srcOrd="3" destOrd="0" parTransId="{4632F440-211D-4DEA-AB00-ED2823BA1ADB}" sibTransId="{9F92E010-637A-4CA4-A0CA-478DA884A8D0}"/>
    <dgm:cxn modelId="{2D56EEC1-B3C0-4F56-A514-F410904AD663}" type="presParOf" srcId="{16203BDC-1E3A-4B76-8072-5ED77184A350}" destId="{45D6F9BE-506B-4B5E-8339-0B1D66E22C6B}" srcOrd="0" destOrd="0" presId="urn:microsoft.com/office/officeart/2005/8/layout/cycle4#1"/>
    <dgm:cxn modelId="{08DC7DB2-7D92-4BDF-B543-5CBFFD79303E}" type="presParOf" srcId="{45D6F9BE-506B-4B5E-8339-0B1D66E22C6B}" destId="{FCEC65FD-2DB0-422E-9705-54948EA9E347}" srcOrd="0" destOrd="0" presId="urn:microsoft.com/office/officeart/2005/8/layout/cycle4#1"/>
    <dgm:cxn modelId="{D1BA91BE-CCAD-42EF-8BE5-3B1AEFA66E50}" type="presParOf" srcId="{FCEC65FD-2DB0-422E-9705-54948EA9E347}" destId="{8193946E-223C-42DF-A568-073F36DC1F5F}" srcOrd="0" destOrd="0" presId="urn:microsoft.com/office/officeart/2005/8/layout/cycle4#1"/>
    <dgm:cxn modelId="{0DE61532-5984-4C4E-846A-BC2FBC3DFD71}" type="presParOf" srcId="{FCEC65FD-2DB0-422E-9705-54948EA9E347}" destId="{DAC96B89-AC7E-4E4C-B87E-7D1F76114C2D}" srcOrd="1" destOrd="0" presId="urn:microsoft.com/office/officeart/2005/8/layout/cycle4#1"/>
    <dgm:cxn modelId="{2CBD29DF-39F0-41BB-9568-05AEC7DB78A1}" type="presParOf" srcId="{45D6F9BE-506B-4B5E-8339-0B1D66E22C6B}" destId="{E629DEB0-93A6-4D08-96B8-AF7861F4DA74}" srcOrd="1" destOrd="0" presId="urn:microsoft.com/office/officeart/2005/8/layout/cycle4#1"/>
    <dgm:cxn modelId="{414FE8E5-1629-4E04-881E-0D6A69E6E530}" type="presParOf" srcId="{E629DEB0-93A6-4D08-96B8-AF7861F4DA74}" destId="{65491163-8A73-4283-900E-D4727D363820}" srcOrd="0" destOrd="0" presId="urn:microsoft.com/office/officeart/2005/8/layout/cycle4#1"/>
    <dgm:cxn modelId="{78284239-ED96-41EE-9F30-2B1D2EDF72BE}" type="presParOf" srcId="{E629DEB0-93A6-4D08-96B8-AF7861F4DA74}" destId="{1AA3FC33-A9BE-4A9F-A8D3-FA953E37351B}" srcOrd="1" destOrd="0" presId="urn:microsoft.com/office/officeart/2005/8/layout/cycle4#1"/>
    <dgm:cxn modelId="{69944BB6-C0E5-4A2E-A7C3-BBAE4B367AB0}" type="presParOf" srcId="{45D6F9BE-506B-4B5E-8339-0B1D66E22C6B}" destId="{4B135A11-7105-4A81-B78D-4CCC0FA88B4C}" srcOrd="2" destOrd="0" presId="urn:microsoft.com/office/officeart/2005/8/layout/cycle4#1"/>
    <dgm:cxn modelId="{C7D38DC5-544F-4704-9B26-4616EAEDF13E}" type="presParOf" srcId="{4B135A11-7105-4A81-B78D-4CCC0FA88B4C}" destId="{A1A15E2A-F0CC-47FB-98BA-5A0D8D3DA513}" srcOrd="0" destOrd="0" presId="urn:microsoft.com/office/officeart/2005/8/layout/cycle4#1"/>
    <dgm:cxn modelId="{457D4627-1F9A-4770-9279-D6B880F42079}" type="presParOf" srcId="{4B135A11-7105-4A81-B78D-4CCC0FA88B4C}" destId="{2FC11493-B355-476F-A123-3E81B16DCA08}" srcOrd="1" destOrd="0" presId="urn:microsoft.com/office/officeart/2005/8/layout/cycle4#1"/>
    <dgm:cxn modelId="{0C001E39-C83D-428F-8825-105535527BFA}" type="presParOf" srcId="{45D6F9BE-506B-4B5E-8339-0B1D66E22C6B}" destId="{0C797F0C-3245-4CD4-B874-D6724E6B5092}" srcOrd="3" destOrd="0" presId="urn:microsoft.com/office/officeart/2005/8/layout/cycle4#1"/>
    <dgm:cxn modelId="{BF296C7E-3C88-4425-9321-A698869FF67C}" type="presParOf" srcId="{0C797F0C-3245-4CD4-B874-D6724E6B5092}" destId="{4F7D4225-1237-4D66-B6DD-3E3F87D38089}" srcOrd="0" destOrd="0" presId="urn:microsoft.com/office/officeart/2005/8/layout/cycle4#1"/>
    <dgm:cxn modelId="{E4504274-1085-4935-B4D7-698083B19002}" type="presParOf" srcId="{0C797F0C-3245-4CD4-B874-D6724E6B5092}" destId="{38C00616-EFE8-4C56-951B-32537DA5663C}" srcOrd="1" destOrd="0" presId="urn:microsoft.com/office/officeart/2005/8/layout/cycle4#1"/>
    <dgm:cxn modelId="{174D1422-3176-4CE0-954E-589B4CC4D296}" type="presParOf" srcId="{45D6F9BE-506B-4B5E-8339-0B1D66E22C6B}" destId="{186D2596-EAF4-4A03-B5CB-110B88E66228}" srcOrd="4" destOrd="0" presId="urn:microsoft.com/office/officeart/2005/8/layout/cycle4#1"/>
    <dgm:cxn modelId="{7D1D5BCB-E556-44FA-958C-2BC9E9C89890}" type="presParOf" srcId="{16203BDC-1E3A-4B76-8072-5ED77184A350}" destId="{39F202D8-DC88-4E55-9AF2-069767DBE532}" srcOrd="1" destOrd="0" presId="urn:microsoft.com/office/officeart/2005/8/layout/cycle4#1"/>
    <dgm:cxn modelId="{7EE98419-7F6E-45A7-92E6-CECE64EB30FD}" type="presParOf" srcId="{39F202D8-DC88-4E55-9AF2-069767DBE532}" destId="{4AE522EA-57AE-4DE7-A84E-3F8384C119AD}" srcOrd="0" destOrd="0" presId="urn:microsoft.com/office/officeart/2005/8/layout/cycle4#1"/>
    <dgm:cxn modelId="{7735008A-9E41-411F-9DD2-4BB9A2EFBECC}" type="presParOf" srcId="{39F202D8-DC88-4E55-9AF2-069767DBE532}" destId="{3250C5F5-7877-493B-A888-22C44E105A76}" srcOrd="1" destOrd="0" presId="urn:microsoft.com/office/officeart/2005/8/layout/cycle4#1"/>
    <dgm:cxn modelId="{47A33BC7-A08E-4D9D-92E3-0C8AF48E8824}" type="presParOf" srcId="{39F202D8-DC88-4E55-9AF2-069767DBE532}" destId="{A9584496-9B43-4C53-898D-3EADAF7D749C}" srcOrd="2" destOrd="0" presId="urn:microsoft.com/office/officeart/2005/8/layout/cycle4#1"/>
    <dgm:cxn modelId="{7D99B8FD-00DF-487D-BEA2-0EBC266523E8}" type="presParOf" srcId="{39F202D8-DC88-4E55-9AF2-069767DBE532}" destId="{7A07F97B-36F9-4D1A-8E93-F80B82045BCD}" srcOrd="3" destOrd="0" presId="urn:microsoft.com/office/officeart/2005/8/layout/cycle4#1"/>
    <dgm:cxn modelId="{6F566314-EEDB-4E1A-B6CD-E8C5E876DB65}" type="presParOf" srcId="{39F202D8-DC88-4E55-9AF2-069767DBE532}" destId="{92816895-4DB8-4833-AFA0-3593EB55A1E8}" srcOrd="4" destOrd="0" presId="urn:microsoft.com/office/officeart/2005/8/layout/cycle4#1"/>
    <dgm:cxn modelId="{9CE365B0-44ED-4E5B-AEDF-F46DA7CD0BE3}" type="presParOf" srcId="{16203BDC-1E3A-4B76-8072-5ED77184A350}" destId="{7FD07072-1B8F-4595-A94E-F38395DECB22}" srcOrd="2" destOrd="0" presId="urn:microsoft.com/office/officeart/2005/8/layout/cycle4#1"/>
    <dgm:cxn modelId="{843035DE-8859-4F3F-BDFD-711809E7D324}" type="presParOf" srcId="{16203BDC-1E3A-4B76-8072-5ED77184A350}" destId="{F5527C9F-F3A7-48C3-AF4B-59FFB22AA568}"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76C413-AB43-4A72-A03E-056BCE13A789}"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AU"/>
        </a:p>
      </dgm:t>
    </dgm:pt>
    <dgm:pt modelId="{83FFA295-6BE9-402C-BA1F-5F3FFC32BE2E}">
      <dgm:prSet phldrT="[Text]" custT="1"/>
      <dgm:spPr/>
      <dgm:t>
        <a:bodyPr/>
        <a:lstStyle/>
        <a:p>
          <a:r>
            <a:rPr lang="en-AU" sz="1800" b="1" dirty="0" smtClean="0">
              <a:solidFill>
                <a:srgbClr val="FF0000"/>
              </a:solidFill>
            </a:rPr>
            <a:t>ACNC Act</a:t>
          </a:r>
          <a:endParaRPr lang="en-AU" sz="1800" b="1" dirty="0">
            <a:solidFill>
              <a:srgbClr val="FF0000"/>
            </a:solidFill>
          </a:endParaRPr>
        </a:p>
      </dgm:t>
    </dgm:pt>
    <dgm:pt modelId="{078A5D25-1371-4B04-9A92-C910B6DE83CB}" type="parTrans" cxnId="{321FF2C7-AC7B-4A64-B805-292129F973F2}">
      <dgm:prSet/>
      <dgm:spPr/>
      <dgm:t>
        <a:bodyPr/>
        <a:lstStyle/>
        <a:p>
          <a:endParaRPr lang="en-AU"/>
        </a:p>
      </dgm:t>
    </dgm:pt>
    <dgm:pt modelId="{AF274863-0F2F-46CF-B26F-7071B1715300}" type="sibTrans" cxnId="{321FF2C7-AC7B-4A64-B805-292129F973F2}">
      <dgm:prSet/>
      <dgm:spPr/>
      <dgm:t>
        <a:bodyPr/>
        <a:lstStyle/>
        <a:p>
          <a:endParaRPr lang="en-AU"/>
        </a:p>
      </dgm:t>
    </dgm:pt>
    <dgm:pt modelId="{5306703C-E1DE-447A-B5A3-8C65AF7F38CA}">
      <dgm:prSet phldrT="[Text]"/>
      <dgm:spPr/>
      <dgm:t>
        <a:bodyPr anchor="t"/>
        <a:lstStyle/>
        <a:p>
          <a:r>
            <a:rPr lang="en-AU" b="1" dirty="0" smtClean="0">
              <a:solidFill>
                <a:srgbClr val="FF0000"/>
              </a:solidFill>
            </a:rPr>
            <a:t>Division 40 </a:t>
          </a:r>
          <a:r>
            <a:rPr lang="en-AU" dirty="0" smtClean="0">
              <a:solidFill>
                <a:srgbClr val="0070C0"/>
              </a:solidFill>
            </a:rPr>
            <a:t>Online Portal</a:t>
          </a:r>
          <a:endParaRPr lang="en-AU" dirty="0">
            <a:solidFill>
              <a:srgbClr val="0070C0"/>
            </a:solidFill>
          </a:endParaRPr>
        </a:p>
      </dgm:t>
    </dgm:pt>
    <dgm:pt modelId="{02D932DD-0552-4D82-AFF6-D04F0FB3622C}" type="parTrans" cxnId="{DE80CABA-9BFB-43AE-9829-C100C5F14B98}">
      <dgm:prSet/>
      <dgm:spPr/>
      <dgm:t>
        <a:bodyPr/>
        <a:lstStyle/>
        <a:p>
          <a:endParaRPr lang="en-AU"/>
        </a:p>
      </dgm:t>
    </dgm:pt>
    <dgm:pt modelId="{4682D307-585A-498F-B09D-ED04A230EB02}" type="sibTrans" cxnId="{DE80CABA-9BFB-43AE-9829-C100C5F14B98}">
      <dgm:prSet/>
      <dgm:spPr/>
      <dgm:t>
        <a:bodyPr/>
        <a:lstStyle/>
        <a:p>
          <a:endParaRPr lang="en-AU"/>
        </a:p>
      </dgm:t>
    </dgm:pt>
    <dgm:pt modelId="{79480F3F-C46B-465B-956E-C0CDE219129F}">
      <dgm:prSet phldrT="[Text]" custT="1"/>
      <dgm:spPr/>
      <dgm:t>
        <a:bodyPr/>
        <a:lstStyle/>
        <a:p>
          <a:r>
            <a:rPr lang="en-AU" sz="1800" dirty="0" smtClean="0"/>
            <a:t>Legislation </a:t>
          </a:r>
        </a:p>
        <a:p>
          <a:r>
            <a:rPr lang="en-AU" sz="1800" dirty="0" smtClean="0"/>
            <a:t>(3 Dec 2013)</a:t>
          </a:r>
          <a:endParaRPr lang="en-AU" sz="1800" dirty="0"/>
        </a:p>
      </dgm:t>
    </dgm:pt>
    <dgm:pt modelId="{95BBD70A-B6BB-4BE3-9B7E-E04EF8868BDC}" type="parTrans" cxnId="{93F25747-1F85-42ED-B0B4-CCB86C697160}">
      <dgm:prSet/>
      <dgm:spPr/>
      <dgm:t>
        <a:bodyPr/>
        <a:lstStyle/>
        <a:p>
          <a:endParaRPr lang="en-AU"/>
        </a:p>
      </dgm:t>
    </dgm:pt>
    <dgm:pt modelId="{7651DA42-A062-44D9-B2E0-93B35D2360B8}" type="sibTrans" cxnId="{93F25747-1F85-42ED-B0B4-CCB86C697160}">
      <dgm:prSet/>
      <dgm:spPr/>
      <dgm:t>
        <a:bodyPr/>
        <a:lstStyle/>
        <a:p>
          <a:endParaRPr lang="en-AU"/>
        </a:p>
      </dgm:t>
    </dgm:pt>
    <dgm:pt modelId="{40B4E638-725E-4D07-9905-DB8C1653FA6D}">
      <dgm:prSet phldrT="[Text]"/>
      <dgm:spPr/>
      <dgm:t>
        <a:bodyPr/>
        <a:lstStyle/>
        <a:p>
          <a:r>
            <a:rPr lang="en-AU" dirty="0" smtClean="0"/>
            <a:t>Divisions</a:t>
          </a:r>
          <a:endParaRPr lang="en-AU" dirty="0"/>
        </a:p>
      </dgm:t>
    </dgm:pt>
    <dgm:pt modelId="{7EC325D0-3E0D-4C82-99BD-AC2CF664E2F0}" type="parTrans" cxnId="{FE09F59B-7999-46ED-881D-B4B9C49CDB7F}">
      <dgm:prSet/>
      <dgm:spPr/>
      <dgm:t>
        <a:bodyPr/>
        <a:lstStyle/>
        <a:p>
          <a:endParaRPr lang="en-AU"/>
        </a:p>
      </dgm:t>
    </dgm:pt>
    <dgm:pt modelId="{6B98D1C8-5206-47A4-A2F5-7158A6A486F1}" type="sibTrans" cxnId="{FE09F59B-7999-46ED-881D-B4B9C49CDB7F}">
      <dgm:prSet/>
      <dgm:spPr/>
      <dgm:t>
        <a:bodyPr/>
        <a:lstStyle/>
        <a:p>
          <a:endParaRPr lang="en-AU"/>
        </a:p>
      </dgm:t>
    </dgm:pt>
    <dgm:pt modelId="{A8153043-89EF-4442-B86F-C02CBB639461}">
      <dgm:prSet phldrT="[Text]"/>
      <dgm:spPr/>
      <dgm:t>
        <a:bodyPr/>
        <a:lstStyle/>
        <a:p>
          <a:r>
            <a:rPr lang="en-AU" dirty="0" smtClean="0"/>
            <a:t>Regulations</a:t>
          </a:r>
        </a:p>
        <a:p>
          <a:r>
            <a:rPr lang="en-AU" dirty="0" smtClean="0"/>
            <a:t>(1 July 2013)</a:t>
          </a:r>
          <a:endParaRPr lang="en-AU" dirty="0"/>
        </a:p>
      </dgm:t>
    </dgm:pt>
    <dgm:pt modelId="{913149D2-D4BD-45B3-BB07-85CE23BAFFB8}" type="parTrans" cxnId="{89F35606-6F1D-400F-86AA-05312F720BE8}">
      <dgm:prSet/>
      <dgm:spPr/>
      <dgm:t>
        <a:bodyPr/>
        <a:lstStyle/>
        <a:p>
          <a:endParaRPr lang="en-AU"/>
        </a:p>
      </dgm:t>
    </dgm:pt>
    <dgm:pt modelId="{4ABE2EB9-33A2-48DD-BB4F-94B48984B4E7}" type="sibTrans" cxnId="{89F35606-6F1D-400F-86AA-05312F720BE8}">
      <dgm:prSet/>
      <dgm:spPr/>
      <dgm:t>
        <a:bodyPr/>
        <a:lstStyle/>
        <a:p>
          <a:endParaRPr lang="en-AU"/>
        </a:p>
      </dgm:t>
    </dgm:pt>
    <dgm:pt modelId="{F95473C6-299B-4A3D-9356-F86756C9CA13}">
      <dgm:prSet phldrT="[Text]"/>
      <dgm:spPr/>
      <dgm:t>
        <a:bodyPr anchor="t"/>
        <a:lstStyle/>
        <a:p>
          <a:r>
            <a:rPr lang="en-AU" b="1" dirty="0" smtClean="0">
              <a:solidFill>
                <a:srgbClr val="FF0000"/>
              </a:solidFill>
            </a:rPr>
            <a:t>Division 45 </a:t>
          </a:r>
          <a:r>
            <a:rPr lang="en-AU" dirty="0" smtClean="0">
              <a:solidFill>
                <a:srgbClr val="0070C0"/>
              </a:solidFill>
            </a:rPr>
            <a:t>Governance Standards</a:t>
          </a:r>
          <a:endParaRPr lang="en-AU" dirty="0">
            <a:solidFill>
              <a:srgbClr val="0070C0"/>
            </a:solidFill>
          </a:endParaRPr>
        </a:p>
      </dgm:t>
    </dgm:pt>
    <dgm:pt modelId="{7BA9A094-867E-4349-92AA-0AB60EC74929}" type="parTrans" cxnId="{38774397-DADE-49B5-9CB5-5D152BF29A3E}">
      <dgm:prSet/>
      <dgm:spPr/>
      <dgm:t>
        <a:bodyPr/>
        <a:lstStyle/>
        <a:p>
          <a:endParaRPr lang="en-AU"/>
        </a:p>
      </dgm:t>
    </dgm:pt>
    <dgm:pt modelId="{439D5852-93B2-4E52-A924-2C7A636FF37D}" type="sibTrans" cxnId="{38774397-DADE-49B5-9CB5-5D152BF29A3E}">
      <dgm:prSet/>
      <dgm:spPr/>
      <dgm:t>
        <a:bodyPr/>
        <a:lstStyle/>
        <a:p>
          <a:endParaRPr lang="en-AU"/>
        </a:p>
      </dgm:t>
    </dgm:pt>
    <dgm:pt modelId="{91480E08-0FF0-4796-B440-7193CF22EA24}">
      <dgm:prSet phldrT="[Text]"/>
      <dgm:spPr/>
      <dgm:t>
        <a:bodyPr anchor="t"/>
        <a:lstStyle/>
        <a:p>
          <a:r>
            <a:rPr lang="en-AU" b="1" dirty="0" smtClean="0">
              <a:solidFill>
                <a:srgbClr val="FF0000"/>
              </a:solidFill>
            </a:rPr>
            <a:t>Division 55 </a:t>
          </a:r>
          <a:r>
            <a:rPr lang="en-AU" dirty="0" smtClean="0">
              <a:solidFill>
                <a:srgbClr val="0070C0"/>
              </a:solidFill>
            </a:rPr>
            <a:t>Record Keeping</a:t>
          </a:r>
          <a:endParaRPr lang="en-AU" dirty="0">
            <a:solidFill>
              <a:srgbClr val="0070C0"/>
            </a:solidFill>
          </a:endParaRPr>
        </a:p>
      </dgm:t>
    </dgm:pt>
    <dgm:pt modelId="{9FC03329-1B64-4AA7-A728-84982029B97B}" type="parTrans" cxnId="{84DA37EE-A541-43CD-A8B3-A129BA46C35E}">
      <dgm:prSet/>
      <dgm:spPr/>
      <dgm:t>
        <a:bodyPr/>
        <a:lstStyle/>
        <a:p>
          <a:endParaRPr lang="en-AU"/>
        </a:p>
      </dgm:t>
    </dgm:pt>
    <dgm:pt modelId="{F6AAB706-B1BC-4A31-9C65-26356EDE16E7}" type="sibTrans" cxnId="{84DA37EE-A541-43CD-A8B3-A129BA46C35E}">
      <dgm:prSet/>
      <dgm:spPr/>
      <dgm:t>
        <a:bodyPr/>
        <a:lstStyle/>
        <a:p>
          <a:endParaRPr lang="en-AU"/>
        </a:p>
      </dgm:t>
    </dgm:pt>
    <dgm:pt modelId="{B6F5F340-4559-4F08-A731-7A472D695B50}">
      <dgm:prSet phldrT="[Text]"/>
      <dgm:spPr/>
      <dgm:t>
        <a:bodyPr anchor="t"/>
        <a:lstStyle/>
        <a:p>
          <a:r>
            <a:rPr lang="en-AU" b="1" dirty="0" smtClean="0">
              <a:solidFill>
                <a:srgbClr val="FF0000"/>
              </a:solidFill>
            </a:rPr>
            <a:t>Division 50 </a:t>
          </a:r>
          <a:r>
            <a:rPr lang="en-AU" dirty="0" smtClean="0">
              <a:solidFill>
                <a:srgbClr val="0070C0"/>
              </a:solidFill>
            </a:rPr>
            <a:t>External Governance Standards</a:t>
          </a:r>
          <a:endParaRPr lang="en-AU" dirty="0">
            <a:solidFill>
              <a:srgbClr val="0070C0"/>
            </a:solidFill>
          </a:endParaRPr>
        </a:p>
      </dgm:t>
    </dgm:pt>
    <dgm:pt modelId="{90FD38D7-6B4D-45F6-BE4E-98584B101B66}" type="parTrans" cxnId="{B78970E2-9E93-4ED6-B7AF-37CFFAE1BBB2}">
      <dgm:prSet/>
      <dgm:spPr/>
      <dgm:t>
        <a:bodyPr/>
        <a:lstStyle/>
        <a:p>
          <a:endParaRPr lang="en-AU"/>
        </a:p>
      </dgm:t>
    </dgm:pt>
    <dgm:pt modelId="{266AA3E6-A8C3-47D2-AFB4-4460C46D4DD5}" type="sibTrans" cxnId="{B78970E2-9E93-4ED6-B7AF-37CFFAE1BBB2}">
      <dgm:prSet/>
      <dgm:spPr/>
      <dgm:t>
        <a:bodyPr/>
        <a:lstStyle/>
        <a:p>
          <a:endParaRPr lang="en-AU"/>
        </a:p>
      </dgm:t>
    </dgm:pt>
    <dgm:pt modelId="{F7365849-1A7E-47EF-B73E-5D97728843B8}">
      <dgm:prSet phldrT="[Text]" custT="1"/>
      <dgm:spPr>
        <a:solidFill>
          <a:srgbClr val="92D050"/>
        </a:solidFill>
      </dgm:spPr>
      <dgm:t>
        <a:bodyPr/>
        <a:lstStyle/>
        <a:p>
          <a:r>
            <a:rPr lang="en-AU" sz="1100" dirty="0" smtClean="0"/>
            <a:t>YES</a:t>
          </a:r>
          <a:endParaRPr lang="en-AU" sz="1100" dirty="0"/>
        </a:p>
      </dgm:t>
    </dgm:pt>
    <dgm:pt modelId="{E43F4111-2A70-4517-87FE-2801DD701DB3}" type="parTrans" cxnId="{FCE107A3-9143-40CB-B9BB-FFCF97BF70B1}">
      <dgm:prSet/>
      <dgm:spPr/>
      <dgm:t>
        <a:bodyPr/>
        <a:lstStyle/>
        <a:p>
          <a:endParaRPr lang="en-AU"/>
        </a:p>
      </dgm:t>
    </dgm:pt>
    <dgm:pt modelId="{FC944633-893C-498A-B7B4-5174D002373F}" type="sibTrans" cxnId="{FCE107A3-9143-40CB-B9BB-FFCF97BF70B1}">
      <dgm:prSet/>
      <dgm:spPr/>
      <dgm:t>
        <a:bodyPr/>
        <a:lstStyle/>
        <a:p>
          <a:endParaRPr lang="en-AU"/>
        </a:p>
      </dgm:t>
    </dgm:pt>
    <dgm:pt modelId="{53B8BD8D-716C-4270-BDEE-397F3AB5BEBC}">
      <dgm:prSet phldrT="[Text]" custT="1"/>
      <dgm:spPr>
        <a:solidFill>
          <a:srgbClr val="92D050"/>
        </a:solidFill>
      </dgm:spPr>
      <dgm:t>
        <a:bodyPr/>
        <a:lstStyle/>
        <a:p>
          <a:r>
            <a:rPr lang="en-AU" sz="1100" dirty="0" smtClean="0"/>
            <a:t>YES</a:t>
          </a:r>
          <a:endParaRPr lang="en-AU" sz="1100" dirty="0"/>
        </a:p>
      </dgm:t>
    </dgm:pt>
    <dgm:pt modelId="{BCF9047A-0CFC-4537-B1B8-681521A76393}" type="parTrans" cxnId="{973B3400-AAE0-4397-8107-633E6B52F03B}">
      <dgm:prSet/>
      <dgm:spPr/>
      <dgm:t>
        <a:bodyPr/>
        <a:lstStyle/>
        <a:p>
          <a:endParaRPr lang="en-AU"/>
        </a:p>
      </dgm:t>
    </dgm:pt>
    <dgm:pt modelId="{6ABD8B4C-5203-4B3D-9A51-9FE499BB5928}" type="sibTrans" cxnId="{973B3400-AAE0-4397-8107-633E6B52F03B}">
      <dgm:prSet/>
      <dgm:spPr/>
      <dgm:t>
        <a:bodyPr/>
        <a:lstStyle/>
        <a:p>
          <a:endParaRPr lang="en-AU"/>
        </a:p>
      </dgm:t>
    </dgm:pt>
    <dgm:pt modelId="{E7CBBE92-A6D3-4299-9E4D-79A99C0E0E98}">
      <dgm:prSet phldrT="[Text]" custT="1"/>
      <dgm:spPr>
        <a:solidFill>
          <a:srgbClr val="FF0000"/>
        </a:solidFill>
      </dgm:spPr>
      <dgm:t>
        <a:bodyPr/>
        <a:lstStyle/>
        <a:p>
          <a:r>
            <a:rPr lang="en-AU" sz="1100" dirty="0" smtClean="0"/>
            <a:t>NO</a:t>
          </a:r>
          <a:endParaRPr lang="en-AU" sz="1100" dirty="0"/>
        </a:p>
      </dgm:t>
    </dgm:pt>
    <dgm:pt modelId="{244ED81E-69F5-4B73-B34A-4AD44C1E6844}" type="parTrans" cxnId="{F6E92FDC-2032-4B78-9DE4-BD883477BFDE}">
      <dgm:prSet/>
      <dgm:spPr/>
      <dgm:t>
        <a:bodyPr/>
        <a:lstStyle/>
        <a:p>
          <a:endParaRPr lang="en-AU"/>
        </a:p>
      </dgm:t>
    </dgm:pt>
    <dgm:pt modelId="{170CEA66-BAAE-4702-A143-D66820941DAA}" type="sibTrans" cxnId="{F6E92FDC-2032-4B78-9DE4-BD883477BFDE}">
      <dgm:prSet/>
      <dgm:spPr/>
      <dgm:t>
        <a:bodyPr/>
        <a:lstStyle/>
        <a:p>
          <a:endParaRPr lang="en-AU"/>
        </a:p>
      </dgm:t>
    </dgm:pt>
    <dgm:pt modelId="{3A06DF97-064E-49AD-AA4C-A6F757049C8E}">
      <dgm:prSet/>
      <dgm:spPr/>
      <dgm:t>
        <a:bodyPr anchor="t"/>
        <a:lstStyle/>
        <a:p>
          <a:r>
            <a:rPr lang="en-AU" b="1" dirty="0" smtClean="0">
              <a:solidFill>
                <a:srgbClr val="FF0000"/>
              </a:solidFill>
            </a:rPr>
            <a:t>Division 60 </a:t>
          </a:r>
          <a:r>
            <a:rPr lang="en-AU" dirty="0" smtClean="0">
              <a:solidFill>
                <a:srgbClr val="0070C0"/>
              </a:solidFill>
            </a:rPr>
            <a:t>Reporting</a:t>
          </a:r>
          <a:endParaRPr lang="en-AU" dirty="0">
            <a:solidFill>
              <a:srgbClr val="0070C0"/>
            </a:solidFill>
          </a:endParaRPr>
        </a:p>
      </dgm:t>
    </dgm:pt>
    <dgm:pt modelId="{008B5552-756F-4807-AF55-91D42BACA21C}" type="parTrans" cxnId="{219776CE-23E6-4A2F-A2D2-DB5A41941AD2}">
      <dgm:prSet/>
      <dgm:spPr/>
      <dgm:t>
        <a:bodyPr/>
        <a:lstStyle/>
        <a:p>
          <a:endParaRPr lang="en-AU"/>
        </a:p>
      </dgm:t>
    </dgm:pt>
    <dgm:pt modelId="{7A69604F-9F58-4E48-B80B-6CA9D2ED39ED}" type="sibTrans" cxnId="{219776CE-23E6-4A2F-A2D2-DB5A41941AD2}">
      <dgm:prSet/>
      <dgm:spPr/>
      <dgm:t>
        <a:bodyPr/>
        <a:lstStyle/>
        <a:p>
          <a:endParaRPr lang="en-AU"/>
        </a:p>
      </dgm:t>
    </dgm:pt>
    <dgm:pt modelId="{34DA2F21-6807-4A35-A509-0C4A28F19E9B}">
      <dgm:prSet custT="1"/>
      <dgm:spPr>
        <a:solidFill>
          <a:srgbClr val="92D050"/>
        </a:solidFill>
      </dgm:spPr>
      <dgm:t>
        <a:bodyPr/>
        <a:lstStyle/>
        <a:p>
          <a:r>
            <a:rPr lang="en-AU" sz="1100" b="0" dirty="0" smtClean="0">
              <a:solidFill>
                <a:schemeClr val="bg1"/>
              </a:solidFill>
            </a:rPr>
            <a:t>YES</a:t>
          </a:r>
          <a:endParaRPr lang="en-AU" sz="1100" b="0" dirty="0">
            <a:solidFill>
              <a:schemeClr val="bg1"/>
            </a:solidFill>
          </a:endParaRPr>
        </a:p>
      </dgm:t>
    </dgm:pt>
    <dgm:pt modelId="{E65891D7-0435-4546-86D4-4C76D901D7AC}" type="parTrans" cxnId="{813E548F-8EB9-49FC-B5B5-66E8C8B05AC7}">
      <dgm:prSet/>
      <dgm:spPr/>
      <dgm:t>
        <a:bodyPr/>
        <a:lstStyle/>
        <a:p>
          <a:endParaRPr lang="en-AU"/>
        </a:p>
      </dgm:t>
    </dgm:pt>
    <dgm:pt modelId="{C5A6BEA5-19A4-4538-AB5D-946418F745E3}" type="sibTrans" cxnId="{813E548F-8EB9-49FC-B5B5-66E8C8B05AC7}">
      <dgm:prSet/>
      <dgm:spPr/>
      <dgm:t>
        <a:bodyPr/>
        <a:lstStyle/>
        <a:p>
          <a:endParaRPr lang="en-AU"/>
        </a:p>
      </dgm:t>
    </dgm:pt>
    <dgm:pt modelId="{E3D663C7-24A7-441F-8F1F-11599ADB3A84}" type="pres">
      <dgm:prSet presAssocID="{DB76C413-AB43-4A72-A03E-056BCE13A789}" presName="mainComposite" presStyleCnt="0">
        <dgm:presLayoutVars>
          <dgm:chPref val="1"/>
          <dgm:dir/>
          <dgm:animOne val="branch"/>
          <dgm:animLvl val="lvl"/>
          <dgm:resizeHandles val="exact"/>
        </dgm:presLayoutVars>
      </dgm:prSet>
      <dgm:spPr/>
      <dgm:t>
        <a:bodyPr/>
        <a:lstStyle/>
        <a:p>
          <a:endParaRPr lang="en-AU"/>
        </a:p>
      </dgm:t>
    </dgm:pt>
    <dgm:pt modelId="{63D177B9-129B-432D-A3DE-97BE5205EEE7}" type="pres">
      <dgm:prSet presAssocID="{DB76C413-AB43-4A72-A03E-056BCE13A789}" presName="hierFlow" presStyleCnt="0"/>
      <dgm:spPr/>
    </dgm:pt>
    <dgm:pt modelId="{2CE65F5A-E8CF-4D11-823A-DC4865071306}" type="pres">
      <dgm:prSet presAssocID="{DB76C413-AB43-4A72-A03E-056BCE13A789}" presName="firstBuf" presStyleCnt="0"/>
      <dgm:spPr/>
    </dgm:pt>
    <dgm:pt modelId="{21186D92-83B3-4759-8F84-B11D077FC6B2}" type="pres">
      <dgm:prSet presAssocID="{DB76C413-AB43-4A72-A03E-056BCE13A789}" presName="hierChild1" presStyleCnt="0">
        <dgm:presLayoutVars>
          <dgm:chPref val="1"/>
          <dgm:animOne val="branch"/>
          <dgm:animLvl val="lvl"/>
        </dgm:presLayoutVars>
      </dgm:prSet>
      <dgm:spPr/>
    </dgm:pt>
    <dgm:pt modelId="{E51809B5-D664-4467-9B77-896F1FFFD429}" type="pres">
      <dgm:prSet presAssocID="{83FFA295-6BE9-402C-BA1F-5F3FFC32BE2E}" presName="Name14" presStyleCnt="0"/>
      <dgm:spPr/>
    </dgm:pt>
    <dgm:pt modelId="{8E44B356-9822-4E8C-96B9-ABDAC53C34D9}" type="pres">
      <dgm:prSet presAssocID="{83FFA295-6BE9-402C-BA1F-5F3FFC32BE2E}" presName="level1Shape" presStyleLbl="node0" presStyleIdx="0" presStyleCnt="1" custScaleX="232073">
        <dgm:presLayoutVars>
          <dgm:chPref val="3"/>
        </dgm:presLayoutVars>
      </dgm:prSet>
      <dgm:spPr/>
      <dgm:t>
        <a:bodyPr/>
        <a:lstStyle/>
        <a:p>
          <a:endParaRPr lang="en-AU"/>
        </a:p>
      </dgm:t>
    </dgm:pt>
    <dgm:pt modelId="{D53F7128-86C1-4DBE-A922-F984A3C6846F}" type="pres">
      <dgm:prSet presAssocID="{83FFA295-6BE9-402C-BA1F-5F3FFC32BE2E}" presName="hierChild2" presStyleCnt="0"/>
      <dgm:spPr/>
    </dgm:pt>
    <dgm:pt modelId="{1658B2E8-A715-4DB3-BC34-494E916A71AB}" type="pres">
      <dgm:prSet presAssocID="{02D932DD-0552-4D82-AFF6-D04F0FB3622C}" presName="Name19" presStyleLbl="parChTrans1D2" presStyleIdx="0" presStyleCnt="5"/>
      <dgm:spPr/>
      <dgm:t>
        <a:bodyPr/>
        <a:lstStyle/>
        <a:p>
          <a:endParaRPr lang="en-AU"/>
        </a:p>
      </dgm:t>
    </dgm:pt>
    <dgm:pt modelId="{8F38C66D-8660-417B-A4D4-A75CF9FD5103}" type="pres">
      <dgm:prSet presAssocID="{5306703C-E1DE-447A-B5A3-8C65AF7F38CA}" presName="Name21" presStyleCnt="0"/>
      <dgm:spPr/>
    </dgm:pt>
    <dgm:pt modelId="{8F31444F-15AA-4496-BF78-8B1CC1ED3C6E}" type="pres">
      <dgm:prSet presAssocID="{5306703C-E1DE-447A-B5A3-8C65AF7F38CA}" presName="level2Shape" presStyleLbl="node2" presStyleIdx="0" presStyleCnt="5"/>
      <dgm:spPr/>
      <dgm:t>
        <a:bodyPr/>
        <a:lstStyle/>
        <a:p>
          <a:endParaRPr lang="en-AU"/>
        </a:p>
      </dgm:t>
    </dgm:pt>
    <dgm:pt modelId="{3114296E-A00F-42C9-8AC2-89A9BAEBFB9F}" type="pres">
      <dgm:prSet presAssocID="{5306703C-E1DE-447A-B5A3-8C65AF7F38CA}" presName="hierChild3" presStyleCnt="0"/>
      <dgm:spPr/>
    </dgm:pt>
    <dgm:pt modelId="{4E96DDBD-DB38-4852-A1F7-981112BE17D9}" type="pres">
      <dgm:prSet presAssocID="{E43F4111-2A70-4517-87FE-2801DD701DB3}" presName="Name19" presStyleLbl="parChTrans1D3" presStyleIdx="0" presStyleCnt="4"/>
      <dgm:spPr/>
      <dgm:t>
        <a:bodyPr/>
        <a:lstStyle/>
        <a:p>
          <a:endParaRPr lang="en-AU"/>
        </a:p>
      </dgm:t>
    </dgm:pt>
    <dgm:pt modelId="{8019A458-B4FE-4D0F-A8F7-B7E199361697}" type="pres">
      <dgm:prSet presAssocID="{F7365849-1A7E-47EF-B73E-5D97728843B8}" presName="Name21" presStyleCnt="0"/>
      <dgm:spPr/>
    </dgm:pt>
    <dgm:pt modelId="{0B2CBE85-F70B-4B85-B226-2C8547207BBD}" type="pres">
      <dgm:prSet presAssocID="{F7365849-1A7E-47EF-B73E-5D97728843B8}" presName="level2Shape" presStyleLbl="node3" presStyleIdx="0" presStyleCnt="4"/>
      <dgm:spPr/>
      <dgm:t>
        <a:bodyPr/>
        <a:lstStyle/>
        <a:p>
          <a:endParaRPr lang="en-AU"/>
        </a:p>
      </dgm:t>
    </dgm:pt>
    <dgm:pt modelId="{F84CAB56-DCA4-43DB-93B6-5AAD8D1D1639}" type="pres">
      <dgm:prSet presAssocID="{F7365849-1A7E-47EF-B73E-5D97728843B8}" presName="hierChild3" presStyleCnt="0"/>
      <dgm:spPr/>
    </dgm:pt>
    <dgm:pt modelId="{A370343D-9F9F-4372-8390-A9466BCE8263}" type="pres">
      <dgm:prSet presAssocID="{7BA9A094-867E-4349-92AA-0AB60EC74929}" presName="Name19" presStyleLbl="parChTrans1D2" presStyleIdx="1" presStyleCnt="5"/>
      <dgm:spPr/>
      <dgm:t>
        <a:bodyPr/>
        <a:lstStyle/>
        <a:p>
          <a:endParaRPr lang="en-AU"/>
        </a:p>
      </dgm:t>
    </dgm:pt>
    <dgm:pt modelId="{70680D0E-32AD-4750-8074-E251BA2B67B9}" type="pres">
      <dgm:prSet presAssocID="{F95473C6-299B-4A3D-9356-F86756C9CA13}" presName="Name21" presStyleCnt="0"/>
      <dgm:spPr/>
    </dgm:pt>
    <dgm:pt modelId="{F58E6A60-0894-42DF-8043-398115CD0F5B}" type="pres">
      <dgm:prSet presAssocID="{F95473C6-299B-4A3D-9356-F86756C9CA13}" presName="level2Shape" presStyleLbl="node2" presStyleIdx="1" presStyleCnt="5"/>
      <dgm:spPr/>
      <dgm:t>
        <a:bodyPr/>
        <a:lstStyle/>
        <a:p>
          <a:endParaRPr lang="en-AU"/>
        </a:p>
      </dgm:t>
    </dgm:pt>
    <dgm:pt modelId="{EF766C92-71CD-4552-8AF1-A22EE82E8A12}" type="pres">
      <dgm:prSet presAssocID="{F95473C6-299B-4A3D-9356-F86756C9CA13}" presName="hierChild3" presStyleCnt="0"/>
      <dgm:spPr/>
    </dgm:pt>
    <dgm:pt modelId="{2A75F2DF-02E6-4933-8B62-BA9109FB9EBC}" type="pres">
      <dgm:prSet presAssocID="{BCF9047A-0CFC-4537-B1B8-681521A76393}" presName="Name19" presStyleLbl="parChTrans1D3" presStyleIdx="1" presStyleCnt="4"/>
      <dgm:spPr/>
      <dgm:t>
        <a:bodyPr/>
        <a:lstStyle/>
        <a:p>
          <a:endParaRPr lang="en-AU"/>
        </a:p>
      </dgm:t>
    </dgm:pt>
    <dgm:pt modelId="{123BB13A-C5C7-4A9E-B509-20A250F14B3A}" type="pres">
      <dgm:prSet presAssocID="{53B8BD8D-716C-4270-BDEE-397F3AB5BEBC}" presName="Name21" presStyleCnt="0"/>
      <dgm:spPr/>
    </dgm:pt>
    <dgm:pt modelId="{A78A4F9D-F1F1-4A32-AE36-0788FB75BE6D}" type="pres">
      <dgm:prSet presAssocID="{53B8BD8D-716C-4270-BDEE-397F3AB5BEBC}" presName="level2Shape" presStyleLbl="node3" presStyleIdx="1" presStyleCnt="4"/>
      <dgm:spPr/>
      <dgm:t>
        <a:bodyPr/>
        <a:lstStyle/>
        <a:p>
          <a:endParaRPr lang="en-AU"/>
        </a:p>
      </dgm:t>
    </dgm:pt>
    <dgm:pt modelId="{9E853020-6BAC-49E8-BAC8-9E1F9CEBB21E}" type="pres">
      <dgm:prSet presAssocID="{53B8BD8D-716C-4270-BDEE-397F3AB5BEBC}" presName="hierChild3" presStyleCnt="0"/>
      <dgm:spPr/>
    </dgm:pt>
    <dgm:pt modelId="{EA711FDA-C0A0-4832-95D1-82F86E8F965C}" type="pres">
      <dgm:prSet presAssocID="{90FD38D7-6B4D-45F6-BE4E-98584B101B66}" presName="Name19" presStyleLbl="parChTrans1D2" presStyleIdx="2" presStyleCnt="5"/>
      <dgm:spPr/>
      <dgm:t>
        <a:bodyPr/>
        <a:lstStyle/>
        <a:p>
          <a:endParaRPr lang="en-AU"/>
        </a:p>
      </dgm:t>
    </dgm:pt>
    <dgm:pt modelId="{C1EC5A6F-D0EB-4675-A1F4-FC0537AEF5F3}" type="pres">
      <dgm:prSet presAssocID="{B6F5F340-4559-4F08-A731-7A472D695B50}" presName="Name21" presStyleCnt="0"/>
      <dgm:spPr/>
    </dgm:pt>
    <dgm:pt modelId="{513FE7E5-8AFF-4DB3-B78F-85EFF0F0A6B3}" type="pres">
      <dgm:prSet presAssocID="{B6F5F340-4559-4F08-A731-7A472D695B50}" presName="level2Shape" presStyleLbl="node2" presStyleIdx="2" presStyleCnt="5"/>
      <dgm:spPr/>
      <dgm:t>
        <a:bodyPr/>
        <a:lstStyle/>
        <a:p>
          <a:endParaRPr lang="en-AU"/>
        </a:p>
      </dgm:t>
    </dgm:pt>
    <dgm:pt modelId="{AD365C89-49DB-42DA-887E-C1B94B42CCF9}" type="pres">
      <dgm:prSet presAssocID="{B6F5F340-4559-4F08-A731-7A472D695B50}" presName="hierChild3" presStyleCnt="0"/>
      <dgm:spPr/>
    </dgm:pt>
    <dgm:pt modelId="{EEE36953-1683-48DB-89F3-B50AC4E23D55}" type="pres">
      <dgm:prSet presAssocID="{244ED81E-69F5-4B73-B34A-4AD44C1E6844}" presName="Name19" presStyleLbl="parChTrans1D3" presStyleIdx="2" presStyleCnt="4"/>
      <dgm:spPr/>
      <dgm:t>
        <a:bodyPr/>
        <a:lstStyle/>
        <a:p>
          <a:endParaRPr lang="en-AU"/>
        </a:p>
      </dgm:t>
    </dgm:pt>
    <dgm:pt modelId="{09546848-FA9C-4699-AABD-866E566C0469}" type="pres">
      <dgm:prSet presAssocID="{E7CBBE92-A6D3-4299-9E4D-79A99C0E0E98}" presName="Name21" presStyleCnt="0"/>
      <dgm:spPr/>
    </dgm:pt>
    <dgm:pt modelId="{F2374914-74FD-4450-912E-821FD7DE6C7F}" type="pres">
      <dgm:prSet presAssocID="{E7CBBE92-A6D3-4299-9E4D-79A99C0E0E98}" presName="level2Shape" presStyleLbl="node3" presStyleIdx="2" presStyleCnt="4"/>
      <dgm:spPr/>
      <dgm:t>
        <a:bodyPr/>
        <a:lstStyle/>
        <a:p>
          <a:endParaRPr lang="en-AU"/>
        </a:p>
      </dgm:t>
    </dgm:pt>
    <dgm:pt modelId="{95D3AD89-5560-49E8-930B-FA9D179AF59F}" type="pres">
      <dgm:prSet presAssocID="{E7CBBE92-A6D3-4299-9E4D-79A99C0E0E98}" presName="hierChild3" presStyleCnt="0"/>
      <dgm:spPr/>
    </dgm:pt>
    <dgm:pt modelId="{380885AD-4142-4A61-AA83-1C2F297EA9E0}" type="pres">
      <dgm:prSet presAssocID="{9FC03329-1B64-4AA7-A728-84982029B97B}" presName="Name19" presStyleLbl="parChTrans1D2" presStyleIdx="3" presStyleCnt="5"/>
      <dgm:spPr/>
      <dgm:t>
        <a:bodyPr/>
        <a:lstStyle/>
        <a:p>
          <a:endParaRPr lang="en-AU"/>
        </a:p>
      </dgm:t>
    </dgm:pt>
    <dgm:pt modelId="{C3CE7400-056D-4513-A34A-1C74B23D463D}" type="pres">
      <dgm:prSet presAssocID="{91480E08-0FF0-4796-B440-7193CF22EA24}" presName="Name21" presStyleCnt="0"/>
      <dgm:spPr/>
    </dgm:pt>
    <dgm:pt modelId="{2B790A9F-7793-469C-B40B-F0D2E7F195B1}" type="pres">
      <dgm:prSet presAssocID="{91480E08-0FF0-4796-B440-7193CF22EA24}" presName="level2Shape" presStyleLbl="node2" presStyleIdx="3" presStyleCnt="5"/>
      <dgm:spPr/>
      <dgm:t>
        <a:bodyPr/>
        <a:lstStyle/>
        <a:p>
          <a:endParaRPr lang="en-AU"/>
        </a:p>
      </dgm:t>
    </dgm:pt>
    <dgm:pt modelId="{0B70936D-8F8A-4A7B-A00E-3D36021E7E55}" type="pres">
      <dgm:prSet presAssocID="{91480E08-0FF0-4796-B440-7193CF22EA24}" presName="hierChild3" presStyleCnt="0"/>
      <dgm:spPr/>
    </dgm:pt>
    <dgm:pt modelId="{D5A6B15B-4FB0-4E74-9D19-E6BE29B46F57}" type="pres">
      <dgm:prSet presAssocID="{008B5552-756F-4807-AF55-91D42BACA21C}" presName="Name19" presStyleLbl="parChTrans1D2" presStyleIdx="4" presStyleCnt="5"/>
      <dgm:spPr/>
      <dgm:t>
        <a:bodyPr/>
        <a:lstStyle/>
        <a:p>
          <a:endParaRPr lang="en-AU"/>
        </a:p>
      </dgm:t>
    </dgm:pt>
    <dgm:pt modelId="{B28BEEF5-3755-4D0D-AD36-AB675926EAF0}" type="pres">
      <dgm:prSet presAssocID="{3A06DF97-064E-49AD-AA4C-A6F757049C8E}" presName="Name21" presStyleCnt="0"/>
      <dgm:spPr/>
    </dgm:pt>
    <dgm:pt modelId="{55FC8F05-D71E-407E-ABD4-C6BF99379B19}" type="pres">
      <dgm:prSet presAssocID="{3A06DF97-064E-49AD-AA4C-A6F757049C8E}" presName="level2Shape" presStyleLbl="node2" presStyleIdx="4" presStyleCnt="5"/>
      <dgm:spPr/>
      <dgm:t>
        <a:bodyPr/>
        <a:lstStyle/>
        <a:p>
          <a:endParaRPr lang="en-AU"/>
        </a:p>
      </dgm:t>
    </dgm:pt>
    <dgm:pt modelId="{666A6339-21E0-4E9F-B0F2-4BE39B1C3F3E}" type="pres">
      <dgm:prSet presAssocID="{3A06DF97-064E-49AD-AA4C-A6F757049C8E}" presName="hierChild3" presStyleCnt="0"/>
      <dgm:spPr/>
    </dgm:pt>
    <dgm:pt modelId="{6FF50C80-2414-424C-9156-91A36A79EAFB}" type="pres">
      <dgm:prSet presAssocID="{E65891D7-0435-4546-86D4-4C76D901D7AC}" presName="Name19" presStyleLbl="parChTrans1D3" presStyleIdx="3" presStyleCnt="4"/>
      <dgm:spPr/>
      <dgm:t>
        <a:bodyPr/>
        <a:lstStyle/>
        <a:p>
          <a:endParaRPr lang="en-AU"/>
        </a:p>
      </dgm:t>
    </dgm:pt>
    <dgm:pt modelId="{2BA64E09-76F4-4B00-89F7-21C30D1F0E52}" type="pres">
      <dgm:prSet presAssocID="{34DA2F21-6807-4A35-A509-0C4A28F19E9B}" presName="Name21" presStyleCnt="0"/>
      <dgm:spPr/>
    </dgm:pt>
    <dgm:pt modelId="{46E0CEFC-5393-40DF-A6C2-BFCCBB5471C9}" type="pres">
      <dgm:prSet presAssocID="{34DA2F21-6807-4A35-A509-0C4A28F19E9B}" presName="level2Shape" presStyleLbl="node3" presStyleIdx="3" presStyleCnt="4"/>
      <dgm:spPr/>
      <dgm:t>
        <a:bodyPr/>
        <a:lstStyle/>
        <a:p>
          <a:endParaRPr lang="en-AU"/>
        </a:p>
      </dgm:t>
    </dgm:pt>
    <dgm:pt modelId="{988858F8-2745-49B6-8ADC-C3B7E3172D07}" type="pres">
      <dgm:prSet presAssocID="{34DA2F21-6807-4A35-A509-0C4A28F19E9B}" presName="hierChild3" presStyleCnt="0"/>
      <dgm:spPr/>
    </dgm:pt>
    <dgm:pt modelId="{3BBC5CEA-1948-4D37-9908-758B44FE77FC}" type="pres">
      <dgm:prSet presAssocID="{DB76C413-AB43-4A72-A03E-056BCE13A789}" presName="bgShapesFlow" presStyleCnt="0"/>
      <dgm:spPr/>
    </dgm:pt>
    <dgm:pt modelId="{B700B4BD-C7D7-44D9-9C10-C542C0DF6E62}" type="pres">
      <dgm:prSet presAssocID="{79480F3F-C46B-465B-956E-C0CDE219129F}" presName="rectComp" presStyleCnt="0"/>
      <dgm:spPr/>
    </dgm:pt>
    <dgm:pt modelId="{ADA2CAC1-9A44-408B-B9C8-7A442DF344D8}" type="pres">
      <dgm:prSet presAssocID="{79480F3F-C46B-465B-956E-C0CDE219129F}" presName="bgRect" presStyleLbl="bgShp" presStyleIdx="0" presStyleCnt="3"/>
      <dgm:spPr/>
      <dgm:t>
        <a:bodyPr/>
        <a:lstStyle/>
        <a:p>
          <a:endParaRPr lang="en-AU"/>
        </a:p>
      </dgm:t>
    </dgm:pt>
    <dgm:pt modelId="{876C0A9B-1E6A-429F-8087-48ACE0C7886D}" type="pres">
      <dgm:prSet presAssocID="{79480F3F-C46B-465B-956E-C0CDE219129F}" presName="bgRectTx" presStyleLbl="bgShp" presStyleIdx="0" presStyleCnt="3">
        <dgm:presLayoutVars>
          <dgm:bulletEnabled val="1"/>
        </dgm:presLayoutVars>
      </dgm:prSet>
      <dgm:spPr/>
      <dgm:t>
        <a:bodyPr/>
        <a:lstStyle/>
        <a:p>
          <a:endParaRPr lang="en-AU"/>
        </a:p>
      </dgm:t>
    </dgm:pt>
    <dgm:pt modelId="{EA0CED86-9E30-4C5F-B05E-279A281FA7C3}" type="pres">
      <dgm:prSet presAssocID="{79480F3F-C46B-465B-956E-C0CDE219129F}" presName="spComp" presStyleCnt="0"/>
      <dgm:spPr/>
    </dgm:pt>
    <dgm:pt modelId="{499CA0AE-E355-4BE0-B921-849725F89801}" type="pres">
      <dgm:prSet presAssocID="{79480F3F-C46B-465B-956E-C0CDE219129F}" presName="vSp" presStyleCnt="0"/>
      <dgm:spPr/>
    </dgm:pt>
    <dgm:pt modelId="{9DCDAEBC-5E60-41E5-93F4-575000DD5ADD}" type="pres">
      <dgm:prSet presAssocID="{40B4E638-725E-4D07-9905-DB8C1653FA6D}" presName="rectComp" presStyleCnt="0"/>
      <dgm:spPr/>
    </dgm:pt>
    <dgm:pt modelId="{49FF385A-3453-4504-B1A6-63843D4C81DD}" type="pres">
      <dgm:prSet presAssocID="{40B4E638-725E-4D07-9905-DB8C1653FA6D}" presName="bgRect" presStyleLbl="bgShp" presStyleIdx="1" presStyleCnt="3"/>
      <dgm:spPr/>
      <dgm:t>
        <a:bodyPr/>
        <a:lstStyle/>
        <a:p>
          <a:endParaRPr lang="en-AU"/>
        </a:p>
      </dgm:t>
    </dgm:pt>
    <dgm:pt modelId="{6B7D7484-EBB9-418D-B8D2-5C6803B940BA}" type="pres">
      <dgm:prSet presAssocID="{40B4E638-725E-4D07-9905-DB8C1653FA6D}" presName="bgRectTx" presStyleLbl="bgShp" presStyleIdx="1" presStyleCnt="3">
        <dgm:presLayoutVars>
          <dgm:bulletEnabled val="1"/>
        </dgm:presLayoutVars>
      </dgm:prSet>
      <dgm:spPr/>
      <dgm:t>
        <a:bodyPr/>
        <a:lstStyle/>
        <a:p>
          <a:endParaRPr lang="en-AU"/>
        </a:p>
      </dgm:t>
    </dgm:pt>
    <dgm:pt modelId="{FFA3F0E6-6ECB-4128-A29C-AD000110BFA5}" type="pres">
      <dgm:prSet presAssocID="{40B4E638-725E-4D07-9905-DB8C1653FA6D}" presName="spComp" presStyleCnt="0"/>
      <dgm:spPr/>
    </dgm:pt>
    <dgm:pt modelId="{35A23F79-A831-4796-A96F-43B6D9A14B39}" type="pres">
      <dgm:prSet presAssocID="{40B4E638-725E-4D07-9905-DB8C1653FA6D}" presName="vSp" presStyleCnt="0"/>
      <dgm:spPr/>
    </dgm:pt>
    <dgm:pt modelId="{C3F93423-473D-4363-BC0E-410A2F567ABF}" type="pres">
      <dgm:prSet presAssocID="{A8153043-89EF-4442-B86F-C02CBB639461}" presName="rectComp" presStyleCnt="0"/>
      <dgm:spPr/>
    </dgm:pt>
    <dgm:pt modelId="{7114581B-8524-4DEE-A4B7-70C8FA143E22}" type="pres">
      <dgm:prSet presAssocID="{A8153043-89EF-4442-B86F-C02CBB639461}" presName="bgRect" presStyleLbl="bgShp" presStyleIdx="2" presStyleCnt="3"/>
      <dgm:spPr/>
      <dgm:t>
        <a:bodyPr/>
        <a:lstStyle/>
        <a:p>
          <a:endParaRPr lang="en-AU"/>
        </a:p>
      </dgm:t>
    </dgm:pt>
    <dgm:pt modelId="{DAA93565-1ECF-47E8-9AFD-3654B25B84EE}" type="pres">
      <dgm:prSet presAssocID="{A8153043-89EF-4442-B86F-C02CBB639461}" presName="bgRectTx" presStyleLbl="bgShp" presStyleIdx="2" presStyleCnt="3">
        <dgm:presLayoutVars>
          <dgm:bulletEnabled val="1"/>
        </dgm:presLayoutVars>
      </dgm:prSet>
      <dgm:spPr/>
      <dgm:t>
        <a:bodyPr/>
        <a:lstStyle/>
        <a:p>
          <a:endParaRPr lang="en-AU"/>
        </a:p>
      </dgm:t>
    </dgm:pt>
  </dgm:ptLst>
  <dgm:cxnLst>
    <dgm:cxn modelId="{B08C3481-084D-4853-ADEB-EA74D8FDF666}" type="presOf" srcId="{7BA9A094-867E-4349-92AA-0AB60EC74929}" destId="{A370343D-9F9F-4372-8390-A9466BCE8263}" srcOrd="0" destOrd="0" presId="urn:microsoft.com/office/officeart/2005/8/layout/hierarchy6"/>
    <dgm:cxn modelId="{84DA37EE-A541-43CD-A8B3-A129BA46C35E}" srcId="{83FFA295-6BE9-402C-BA1F-5F3FFC32BE2E}" destId="{91480E08-0FF0-4796-B440-7193CF22EA24}" srcOrd="3" destOrd="0" parTransId="{9FC03329-1B64-4AA7-A728-84982029B97B}" sibTransId="{F6AAB706-B1BC-4A31-9C65-26356EDE16E7}"/>
    <dgm:cxn modelId="{62C6F9BF-C637-4B3E-A792-A9910840A381}" type="presOf" srcId="{02D932DD-0552-4D82-AFF6-D04F0FB3622C}" destId="{1658B2E8-A715-4DB3-BC34-494E916A71AB}" srcOrd="0" destOrd="0" presId="urn:microsoft.com/office/officeart/2005/8/layout/hierarchy6"/>
    <dgm:cxn modelId="{BEE0E43C-6E4F-4297-A79E-80414F09BD59}" type="presOf" srcId="{5306703C-E1DE-447A-B5A3-8C65AF7F38CA}" destId="{8F31444F-15AA-4496-BF78-8B1CC1ED3C6E}" srcOrd="0" destOrd="0" presId="urn:microsoft.com/office/officeart/2005/8/layout/hierarchy6"/>
    <dgm:cxn modelId="{D0691DE1-62D8-4575-8A8C-8591015413BF}" type="presOf" srcId="{008B5552-756F-4807-AF55-91D42BACA21C}" destId="{D5A6B15B-4FB0-4E74-9D19-E6BE29B46F57}" srcOrd="0" destOrd="0" presId="urn:microsoft.com/office/officeart/2005/8/layout/hierarchy6"/>
    <dgm:cxn modelId="{B666A422-B4D7-4F65-BE47-AFBF1453C9D7}" type="presOf" srcId="{34DA2F21-6807-4A35-A509-0C4A28F19E9B}" destId="{46E0CEFC-5393-40DF-A6C2-BFCCBB5471C9}" srcOrd="0" destOrd="0" presId="urn:microsoft.com/office/officeart/2005/8/layout/hierarchy6"/>
    <dgm:cxn modelId="{1B6C31F6-8338-4814-A37E-3276EA63E7CA}" type="presOf" srcId="{F7365849-1A7E-47EF-B73E-5D97728843B8}" destId="{0B2CBE85-F70B-4B85-B226-2C8547207BBD}" srcOrd="0" destOrd="0" presId="urn:microsoft.com/office/officeart/2005/8/layout/hierarchy6"/>
    <dgm:cxn modelId="{2392DB59-7324-4DBD-AFDD-00A80C645874}" type="presOf" srcId="{244ED81E-69F5-4B73-B34A-4AD44C1E6844}" destId="{EEE36953-1683-48DB-89F3-B50AC4E23D55}" srcOrd="0" destOrd="0" presId="urn:microsoft.com/office/officeart/2005/8/layout/hierarchy6"/>
    <dgm:cxn modelId="{36CA3998-7DF8-4A49-9F27-7CE6CB938D7E}" type="presOf" srcId="{E65891D7-0435-4546-86D4-4C76D901D7AC}" destId="{6FF50C80-2414-424C-9156-91A36A79EAFB}" srcOrd="0" destOrd="0" presId="urn:microsoft.com/office/officeart/2005/8/layout/hierarchy6"/>
    <dgm:cxn modelId="{973B3400-AAE0-4397-8107-633E6B52F03B}" srcId="{F95473C6-299B-4A3D-9356-F86756C9CA13}" destId="{53B8BD8D-716C-4270-BDEE-397F3AB5BEBC}" srcOrd="0" destOrd="0" parTransId="{BCF9047A-0CFC-4537-B1B8-681521A76393}" sibTransId="{6ABD8B4C-5203-4B3D-9A51-9FE499BB5928}"/>
    <dgm:cxn modelId="{B61BC273-F0DF-4D0B-B271-4A0B6404664B}" type="presOf" srcId="{79480F3F-C46B-465B-956E-C0CDE219129F}" destId="{876C0A9B-1E6A-429F-8087-48ACE0C7886D}" srcOrd="1" destOrd="0" presId="urn:microsoft.com/office/officeart/2005/8/layout/hierarchy6"/>
    <dgm:cxn modelId="{219776CE-23E6-4A2F-A2D2-DB5A41941AD2}" srcId="{83FFA295-6BE9-402C-BA1F-5F3FFC32BE2E}" destId="{3A06DF97-064E-49AD-AA4C-A6F757049C8E}" srcOrd="4" destOrd="0" parTransId="{008B5552-756F-4807-AF55-91D42BACA21C}" sibTransId="{7A69604F-9F58-4E48-B80B-6CA9D2ED39ED}"/>
    <dgm:cxn modelId="{89F35606-6F1D-400F-86AA-05312F720BE8}" srcId="{DB76C413-AB43-4A72-A03E-056BCE13A789}" destId="{A8153043-89EF-4442-B86F-C02CBB639461}" srcOrd="3" destOrd="0" parTransId="{913149D2-D4BD-45B3-BB07-85CE23BAFFB8}" sibTransId="{4ABE2EB9-33A2-48DD-BB4F-94B48984B4E7}"/>
    <dgm:cxn modelId="{FCE107A3-9143-40CB-B9BB-FFCF97BF70B1}" srcId="{5306703C-E1DE-447A-B5A3-8C65AF7F38CA}" destId="{F7365849-1A7E-47EF-B73E-5D97728843B8}" srcOrd="0" destOrd="0" parTransId="{E43F4111-2A70-4517-87FE-2801DD701DB3}" sibTransId="{FC944633-893C-498A-B7B4-5174D002373F}"/>
    <dgm:cxn modelId="{83113AFB-281C-4D7F-9FA8-120322E9828B}" type="presOf" srcId="{B6F5F340-4559-4F08-A731-7A472D695B50}" destId="{513FE7E5-8AFF-4DB3-B78F-85EFF0F0A6B3}" srcOrd="0" destOrd="0" presId="urn:microsoft.com/office/officeart/2005/8/layout/hierarchy6"/>
    <dgm:cxn modelId="{E27B5F1E-1A6D-43A3-9FE7-02231F4FA800}" type="presOf" srcId="{90FD38D7-6B4D-45F6-BE4E-98584B101B66}" destId="{EA711FDA-C0A0-4832-95D1-82F86E8F965C}" srcOrd="0" destOrd="0" presId="urn:microsoft.com/office/officeart/2005/8/layout/hierarchy6"/>
    <dgm:cxn modelId="{ADE65ADC-CBBF-4D54-A5C1-111994DF8D41}" type="presOf" srcId="{9FC03329-1B64-4AA7-A728-84982029B97B}" destId="{380885AD-4142-4A61-AA83-1C2F297EA9E0}" srcOrd="0" destOrd="0" presId="urn:microsoft.com/office/officeart/2005/8/layout/hierarchy6"/>
    <dgm:cxn modelId="{05427FFD-6C94-4944-AFBA-861056F26572}" type="presOf" srcId="{A8153043-89EF-4442-B86F-C02CBB639461}" destId="{7114581B-8524-4DEE-A4B7-70C8FA143E22}" srcOrd="0" destOrd="0" presId="urn:microsoft.com/office/officeart/2005/8/layout/hierarchy6"/>
    <dgm:cxn modelId="{4EEE53DC-3A4A-4E31-8804-2D93B3083236}" type="presOf" srcId="{91480E08-0FF0-4796-B440-7193CF22EA24}" destId="{2B790A9F-7793-469C-B40B-F0D2E7F195B1}" srcOrd="0" destOrd="0" presId="urn:microsoft.com/office/officeart/2005/8/layout/hierarchy6"/>
    <dgm:cxn modelId="{0148EFE9-D177-4111-99B3-B6864AD68E40}" type="presOf" srcId="{3A06DF97-064E-49AD-AA4C-A6F757049C8E}" destId="{55FC8F05-D71E-407E-ABD4-C6BF99379B19}" srcOrd="0" destOrd="0" presId="urn:microsoft.com/office/officeart/2005/8/layout/hierarchy6"/>
    <dgm:cxn modelId="{FE09F59B-7999-46ED-881D-B4B9C49CDB7F}" srcId="{DB76C413-AB43-4A72-A03E-056BCE13A789}" destId="{40B4E638-725E-4D07-9905-DB8C1653FA6D}" srcOrd="2" destOrd="0" parTransId="{7EC325D0-3E0D-4C82-99BD-AC2CF664E2F0}" sibTransId="{6B98D1C8-5206-47A4-A2F5-7158A6A486F1}"/>
    <dgm:cxn modelId="{321FF2C7-AC7B-4A64-B805-292129F973F2}" srcId="{DB76C413-AB43-4A72-A03E-056BCE13A789}" destId="{83FFA295-6BE9-402C-BA1F-5F3FFC32BE2E}" srcOrd="0" destOrd="0" parTransId="{078A5D25-1371-4B04-9A92-C910B6DE83CB}" sibTransId="{AF274863-0F2F-46CF-B26F-7071B1715300}"/>
    <dgm:cxn modelId="{813E548F-8EB9-49FC-B5B5-66E8C8B05AC7}" srcId="{3A06DF97-064E-49AD-AA4C-A6F757049C8E}" destId="{34DA2F21-6807-4A35-A509-0C4A28F19E9B}" srcOrd="0" destOrd="0" parTransId="{E65891D7-0435-4546-86D4-4C76D901D7AC}" sibTransId="{C5A6BEA5-19A4-4538-AB5D-946418F745E3}"/>
    <dgm:cxn modelId="{E22754B1-C217-4EFB-9B5F-1529F5B01A0C}" type="presOf" srcId="{83FFA295-6BE9-402C-BA1F-5F3FFC32BE2E}" destId="{8E44B356-9822-4E8C-96B9-ABDAC53C34D9}" srcOrd="0" destOrd="0" presId="urn:microsoft.com/office/officeart/2005/8/layout/hierarchy6"/>
    <dgm:cxn modelId="{93D031BC-972C-4755-B661-AC21E2D8379B}" type="presOf" srcId="{E43F4111-2A70-4517-87FE-2801DD701DB3}" destId="{4E96DDBD-DB38-4852-A1F7-981112BE17D9}" srcOrd="0" destOrd="0" presId="urn:microsoft.com/office/officeart/2005/8/layout/hierarchy6"/>
    <dgm:cxn modelId="{B4807452-68A9-4CAF-BA8B-558E3D5E0F14}" type="presOf" srcId="{40B4E638-725E-4D07-9905-DB8C1653FA6D}" destId="{6B7D7484-EBB9-418D-B8D2-5C6803B940BA}" srcOrd="1" destOrd="0" presId="urn:microsoft.com/office/officeart/2005/8/layout/hierarchy6"/>
    <dgm:cxn modelId="{DE80CABA-9BFB-43AE-9829-C100C5F14B98}" srcId="{83FFA295-6BE9-402C-BA1F-5F3FFC32BE2E}" destId="{5306703C-E1DE-447A-B5A3-8C65AF7F38CA}" srcOrd="0" destOrd="0" parTransId="{02D932DD-0552-4D82-AFF6-D04F0FB3622C}" sibTransId="{4682D307-585A-498F-B09D-ED04A230EB02}"/>
    <dgm:cxn modelId="{38774397-DADE-49B5-9CB5-5D152BF29A3E}" srcId="{83FFA295-6BE9-402C-BA1F-5F3FFC32BE2E}" destId="{F95473C6-299B-4A3D-9356-F86756C9CA13}" srcOrd="1" destOrd="0" parTransId="{7BA9A094-867E-4349-92AA-0AB60EC74929}" sibTransId="{439D5852-93B2-4E52-A924-2C7A636FF37D}"/>
    <dgm:cxn modelId="{0DB6DBC7-7779-42C3-B798-C61247055C46}" type="presOf" srcId="{DB76C413-AB43-4A72-A03E-056BCE13A789}" destId="{E3D663C7-24A7-441F-8F1F-11599ADB3A84}" srcOrd="0" destOrd="0" presId="urn:microsoft.com/office/officeart/2005/8/layout/hierarchy6"/>
    <dgm:cxn modelId="{D21BDF4C-E275-4609-B844-69242D14EC71}" type="presOf" srcId="{BCF9047A-0CFC-4537-B1B8-681521A76393}" destId="{2A75F2DF-02E6-4933-8B62-BA9109FB9EBC}" srcOrd="0" destOrd="0" presId="urn:microsoft.com/office/officeart/2005/8/layout/hierarchy6"/>
    <dgm:cxn modelId="{972E9268-8524-471C-B1F5-C1C4FEAF51B2}" type="presOf" srcId="{F95473C6-299B-4A3D-9356-F86756C9CA13}" destId="{F58E6A60-0894-42DF-8043-398115CD0F5B}" srcOrd="0" destOrd="0" presId="urn:microsoft.com/office/officeart/2005/8/layout/hierarchy6"/>
    <dgm:cxn modelId="{2FD7E6BA-ECD8-4ECD-8033-3BC974F1CDFC}" type="presOf" srcId="{A8153043-89EF-4442-B86F-C02CBB639461}" destId="{DAA93565-1ECF-47E8-9AFD-3654B25B84EE}" srcOrd="1" destOrd="0" presId="urn:microsoft.com/office/officeart/2005/8/layout/hierarchy6"/>
    <dgm:cxn modelId="{87A409E1-B72B-43DD-9C33-7D295646E010}" type="presOf" srcId="{40B4E638-725E-4D07-9905-DB8C1653FA6D}" destId="{49FF385A-3453-4504-B1A6-63843D4C81DD}" srcOrd="0" destOrd="0" presId="urn:microsoft.com/office/officeart/2005/8/layout/hierarchy6"/>
    <dgm:cxn modelId="{93F25747-1F85-42ED-B0B4-CCB86C697160}" srcId="{DB76C413-AB43-4A72-A03E-056BCE13A789}" destId="{79480F3F-C46B-465B-956E-C0CDE219129F}" srcOrd="1" destOrd="0" parTransId="{95BBD70A-B6BB-4BE3-9B7E-E04EF8868BDC}" sibTransId="{7651DA42-A062-44D9-B2E0-93B35D2360B8}"/>
    <dgm:cxn modelId="{F6E92FDC-2032-4B78-9DE4-BD883477BFDE}" srcId="{B6F5F340-4559-4F08-A731-7A472D695B50}" destId="{E7CBBE92-A6D3-4299-9E4D-79A99C0E0E98}" srcOrd="0" destOrd="0" parTransId="{244ED81E-69F5-4B73-B34A-4AD44C1E6844}" sibTransId="{170CEA66-BAAE-4702-A143-D66820941DAA}"/>
    <dgm:cxn modelId="{B78970E2-9E93-4ED6-B7AF-37CFFAE1BBB2}" srcId="{83FFA295-6BE9-402C-BA1F-5F3FFC32BE2E}" destId="{B6F5F340-4559-4F08-A731-7A472D695B50}" srcOrd="2" destOrd="0" parTransId="{90FD38D7-6B4D-45F6-BE4E-98584B101B66}" sibTransId="{266AA3E6-A8C3-47D2-AFB4-4460C46D4DD5}"/>
    <dgm:cxn modelId="{BB83DB96-2075-42C6-949A-6E66FFABC3D2}" type="presOf" srcId="{E7CBBE92-A6D3-4299-9E4D-79A99C0E0E98}" destId="{F2374914-74FD-4450-912E-821FD7DE6C7F}" srcOrd="0" destOrd="0" presId="urn:microsoft.com/office/officeart/2005/8/layout/hierarchy6"/>
    <dgm:cxn modelId="{C8CB96E7-555C-485B-88C0-5D902A0DCB24}" type="presOf" srcId="{79480F3F-C46B-465B-956E-C0CDE219129F}" destId="{ADA2CAC1-9A44-408B-B9C8-7A442DF344D8}" srcOrd="0" destOrd="0" presId="urn:microsoft.com/office/officeart/2005/8/layout/hierarchy6"/>
    <dgm:cxn modelId="{1414EB52-28ED-45BE-B49E-AC09452ACAEA}" type="presOf" srcId="{53B8BD8D-716C-4270-BDEE-397F3AB5BEBC}" destId="{A78A4F9D-F1F1-4A32-AE36-0788FB75BE6D}" srcOrd="0" destOrd="0" presId="urn:microsoft.com/office/officeart/2005/8/layout/hierarchy6"/>
    <dgm:cxn modelId="{97E4F3E2-D933-4CAF-BA86-68830EF2B456}" type="presParOf" srcId="{E3D663C7-24A7-441F-8F1F-11599ADB3A84}" destId="{63D177B9-129B-432D-A3DE-97BE5205EEE7}" srcOrd="0" destOrd="0" presId="urn:microsoft.com/office/officeart/2005/8/layout/hierarchy6"/>
    <dgm:cxn modelId="{3D726FF8-F960-4D97-968F-010386F89B59}" type="presParOf" srcId="{63D177B9-129B-432D-A3DE-97BE5205EEE7}" destId="{2CE65F5A-E8CF-4D11-823A-DC4865071306}" srcOrd="0" destOrd="0" presId="urn:microsoft.com/office/officeart/2005/8/layout/hierarchy6"/>
    <dgm:cxn modelId="{E6652EEF-AB24-4DFE-AD1E-DF0145C18D7A}" type="presParOf" srcId="{63D177B9-129B-432D-A3DE-97BE5205EEE7}" destId="{21186D92-83B3-4759-8F84-B11D077FC6B2}" srcOrd="1" destOrd="0" presId="urn:microsoft.com/office/officeart/2005/8/layout/hierarchy6"/>
    <dgm:cxn modelId="{C8335A2F-D60C-4E33-89F7-B94DEF35263F}" type="presParOf" srcId="{21186D92-83B3-4759-8F84-B11D077FC6B2}" destId="{E51809B5-D664-4467-9B77-896F1FFFD429}" srcOrd="0" destOrd="0" presId="urn:microsoft.com/office/officeart/2005/8/layout/hierarchy6"/>
    <dgm:cxn modelId="{CDF71C53-E43A-4C98-B48B-07E6204BD995}" type="presParOf" srcId="{E51809B5-D664-4467-9B77-896F1FFFD429}" destId="{8E44B356-9822-4E8C-96B9-ABDAC53C34D9}" srcOrd="0" destOrd="0" presId="urn:microsoft.com/office/officeart/2005/8/layout/hierarchy6"/>
    <dgm:cxn modelId="{9E486583-FC5B-400A-8B0C-D5E930FD1070}" type="presParOf" srcId="{E51809B5-D664-4467-9B77-896F1FFFD429}" destId="{D53F7128-86C1-4DBE-A922-F984A3C6846F}" srcOrd="1" destOrd="0" presId="urn:microsoft.com/office/officeart/2005/8/layout/hierarchy6"/>
    <dgm:cxn modelId="{5A74C0C2-6641-4970-8E6C-409985A34D80}" type="presParOf" srcId="{D53F7128-86C1-4DBE-A922-F984A3C6846F}" destId="{1658B2E8-A715-4DB3-BC34-494E916A71AB}" srcOrd="0" destOrd="0" presId="urn:microsoft.com/office/officeart/2005/8/layout/hierarchy6"/>
    <dgm:cxn modelId="{7D6958D2-BE9D-429F-8622-D5659052A88F}" type="presParOf" srcId="{D53F7128-86C1-4DBE-A922-F984A3C6846F}" destId="{8F38C66D-8660-417B-A4D4-A75CF9FD5103}" srcOrd="1" destOrd="0" presId="urn:microsoft.com/office/officeart/2005/8/layout/hierarchy6"/>
    <dgm:cxn modelId="{CEFF35C7-E471-48EE-AB2C-5BAD21B516BC}" type="presParOf" srcId="{8F38C66D-8660-417B-A4D4-A75CF9FD5103}" destId="{8F31444F-15AA-4496-BF78-8B1CC1ED3C6E}" srcOrd="0" destOrd="0" presId="urn:microsoft.com/office/officeart/2005/8/layout/hierarchy6"/>
    <dgm:cxn modelId="{AD23D006-639A-4E39-8517-41AF8452A5E8}" type="presParOf" srcId="{8F38C66D-8660-417B-A4D4-A75CF9FD5103}" destId="{3114296E-A00F-42C9-8AC2-89A9BAEBFB9F}" srcOrd="1" destOrd="0" presId="urn:microsoft.com/office/officeart/2005/8/layout/hierarchy6"/>
    <dgm:cxn modelId="{C847DC9A-EFB4-4E88-8E2C-EE1010CACD1F}" type="presParOf" srcId="{3114296E-A00F-42C9-8AC2-89A9BAEBFB9F}" destId="{4E96DDBD-DB38-4852-A1F7-981112BE17D9}" srcOrd="0" destOrd="0" presId="urn:microsoft.com/office/officeart/2005/8/layout/hierarchy6"/>
    <dgm:cxn modelId="{F9B36C5E-F3BC-4A43-B9E5-CBD3D4551F57}" type="presParOf" srcId="{3114296E-A00F-42C9-8AC2-89A9BAEBFB9F}" destId="{8019A458-B4FE-4D0F-A8F7-B7E199361697}" srcOrd="1" destOrd="0" presId="urn:microsoft.com/office/officeart/2005/8/layout/hierarchy6"/>
    <dgm:cxn modelId="{9B4528E9-5011-44C2-8F03-02BE9D7D85B2}" type="presParOf" srcId="{8019A458-B4FE-4D0F-A8F7-B7E199361697}" destId="{0B2CBE85-F70B-4B85-B226-2C8547207BBD}" srcOrd="0" destOrd="0" presId="urn:microsoft.com/office/officeart/2005/8/layout/hierarchy6"/>
    <dgm:cxn modelId="{E275DA7F-9938-4099-A77D-915CE9D66375}" type="presParOf" srcId="{8019A458-B4FE-4D0F-A8F7-B7E199361697}" destId="{F84CAB56-DCA4-43DB-93B6-5AAD8D1D1639}" srcOrd="1" destOrd="0" presId="urn:microsoft.com/office/officeart/2005/8/layout/hierarchy6"/>
    <dgm:cxn modelId="{967D11D0-CFF4-4071-8449-77A2246B600A}" type="presParOf" srcId="{D53F7128-86C1-4DBE-A922-F984A3C6846F}" destId="{A370343D-9F9F-4372-8390-A9466BCE8263}" srcOrd="2" destOrd="0" presId="urn:microsoft.com/office/officeart/2005/8/layout/hierarchy6"/>
    <dgm:cxn modelId="{3ACC6037-0555-4C9E-855B-B17970B617C9}" type="presParOf" srcId="{D53F7128-86C1-4DBE-A922-F984A3C6846F}" destId="{70680D0E-32AD-4750-8074-E251BA2B67B9}" srcOrd="3" destOrd="0" presId="urn:microsoft.com/office/officeart/2005/8/layout/hierarchy6"/>
    <dgm:cxn modelId="{8D06E9C2-A365-470C-8AD1-0D5D0B30A48F}" type="presParOf" srcId="{70680D0E-32AD-4750-8074-E251BA2B67B9}" destId="{F58E6A60-0894-42DF-8043-398115CD0F5B}" srcOrd="0" destOrd="0" presId="urn:microsoft.com/office/officeart/2005/8/layout/hierarchy6"/>
    <dgm:cxn modelId="{6A6A5C92-7D4D-4436-89C8-F91CFCFBD558}" type="presParOf" srcId="{70680D0E-32AD-4750-8074-E251BA2B67B9}" destId="{EF766C92-71CD-4552-8AF1-A22EE82E8A12}" srcOrd="1" destOrd="0" presId="urn:microsoft.com/office/officeart/2005/8/layout/hierarchy6"/>
    <dgm:cxn modelId="{4868C126-8673-45FA-A634-62D78C7C3D15}" type="presParOf" srcId="{EF766C92-71CD-4552-8AF1-A22EE82E8A12}" destId="{2A75F2DF-02E6-4933-8B62-BA9109FB9EBC}" srcOrd="0" destOrd="0" presId="urn:microsoft.com/office/officeart/2005/8/layout/hierarchy6"/>
    <dgm:cxn modelId="{D47D3499-5644-4DE6-9F87-BE4784DCAFA5}" type="presParOf" srcId="{EF766C92-71CD-4552-8AF1-A22EE82E8A12}" destId="{123BB13A-C5C7-4A9E-B509-20A250F14B3A}" srcOrd="1" destOrd="0" presId="urn:microsoft.com/office/officeart/2005/8/layout/hierarchy6"/>
    <dgm:cxn modelId="{59030D3E-9D9D-41E3-A720-428638FF062E}" type="presParOf" srcId="{123BB13A-C5C7-4A9E-B509-20A250F14B3A}" destId="{A78A4F9D-F1F1-4A32-AE36-0788FB75BE6D}" srcOrd="0" destOrd="0" presId="urn:microsoft.com/office/officeart/2005/8/layout/hierarchy6"/>
    <dgm:cxn modelId="{6D0816F0-4B95-49CF-BC58-D6BD99CEC37F}" type="presParOf" srcId="{123BB13A-C5C7-4A9E-B509-20A250F14B3A}" destId="{9E853020-6BAC-49E8-BAC8-9E1F9CEBB21E}" srcOrd="1" destOrd="0" presId="urn:microsoft.com/office/officeart/2005/8/layout/hierarchy6"/>
    <dgm:cxn modelId="{AA7E5124-8830-4425-AF9C-CA43EF4AA098}" type="presParOf" srcId="{D53F7128-86C1-4DBE-A922-F984A3C6846F}" destId="{EA711FDA-C0A0-4832-95D1-82F86E8F965C}" srcOrd="4" destOrd="0" presId="urn:microsoft.com/office/officeart/2005/8/layout/hierarchy6"/>
    <dgm:cxn modelId="{538B30A8-D29D-4AB6-A7ED-BF8B4E39CEFC}" type="presParOf" srcId="{D53F7128-86C1-4DBE-A922-F984A3C6846F}" destId="{C1EC5A6F-D0EB-4675-A1F4-FC0537AEF5F3}" srcOrd="5" destOrd="0" presId="urn:microsoft.com/office/officeart/2005/8/layout/hierarchy6"/>
    <dgm:cxn modelId="{BBED53D0-6FEB-4A68-8F98-4937193CD2D1}" type="presParOf" srcId="{C1EC5A6F-D0EB-4675-A1F4-FC0537AEF5F3}" destId="{513FE7E5-8AFF-4DB3-B78F-85EFF0F0A6B3}" srcOrd="0" destOrd="0" presId="urn:microsoft.com/office/officeart/2005/8/layout/hierarchy6"/>
    <dgm:cxn modelId="{2118F0BF-C8C1-4A3C-B475-0A248BB27F0D}" type="presParOf" srcId="{C1EC5A6F-D0EB-4675-A1F4-FC0537AEF5F3}" destId="{AD365C89-49DB-42DA-887E-C1B94B42CCF9}" srcOrd="1" destOrd="0" presId="urn:microsoft.com/office/officeart/2005/8/layout/hierarchy6"/>
    <dgm:cxn modelId="{ACA4B0FF-F243-4F11-A6F8-22C2058FE78C}" type="presParOf" srcId="{AD365C89-49DB-42DA-887E-C1B94B42CCF9}" destId="{EEE36953-1683-48DB-89F3-B50AC4E23D55}" srcOrd="0" destOrd="0" presId="urn:microsoft.com/office/officeart/2005/8/layout/hierarchy6"/>
    <dgm:cxn modelId="{45BDEB44-F676-4D18-B45C-37B49DE69FB9}" type="presParOf" srcId="{AD365C89-49DB-42DA-887E-C1B94B42CCF9}" destId="{09546848-FA9C-4699-AABD-866E566C0469}" srcOrd="1" destOrd="0" presId="urn:microsoft.com/office/officeart/2005/8/layout/hierarchy6"/>
    <dgm:cxn modelId="{62735F43-37FC-443D-AD70-742D5ECFF45A}" type="presParOf" srcId="{09546848-FA9C-4699-AABD-866E566C0469}" destId="{F2374914-74FD-4450-912E-821FD7DE6C7F}" srcOrd="0" destOrd="0" presId="urn:microsoft.com/office/officeart/2005/8/layout/hierarchy6"/>
    <dgm:cxn modelId="{D1EBFA18-DF66-43E0-AA9E-E5D54191DDFC}" type="presParOf" srcId="{09546848-FA9C-4699-AABD-866E566C0469}" destId="{95D3AD89-5560-49E8-930B-FA9D179AF59F}" srcOrd="1" destOrd="0" presId="urn:microsoft.com/office/officeart/2005/8/layout/hierarchy6"/>
    <dgm:cxn modelId="{F866F9C7-AC23-47B1-80FA-DD7352C30472}" type="presParOf" srcId="{D53F7128-86C1-4DBE-A922-F984A3C6846F}" destId="{380885AD-4142-4A61-AA83-1C2F297EA9E0}" srcOrd="6" destOrd="0" presId="urn:microsoft.com/office/officeart/2005/8/layout/hierarchy6"/>
    <dgm:cxn modelId="{91400BB9-7497-4F0C-A982-C900E9052D7D}" type="presParOf" srcId="{D53F7128-86C1-4DBE-A922-F984A3C6846F}" destId="{C3CE7400-056D-4513-A34A-1C74B23D463D}" srcOrd="7" destOrd="0" presId="urn:microsoft.com/office/officeart/2005/8/layout/hierarchy6"/>
    <dgm:cxn modelId="{A65A1CB5-90CC-47A7-A635-B79CD3C1D167}" type="presParOf" srcId="{C3CE7400-056D-4513-A34A-1C74B23D463D}" destId="{2B790A9F-7793-469C-B40B-F0D2E7F195B1}" srcOrd="0" destOrd="0" presId="urn:microsoft.com/office/officeart/2005/8/layout/hierarchy6"/>
    <dgm:cxn modelId="{ACFF7209-3A5C-4299-A8EB-C3FAE5C1CB18}" type="presParOf" srcId="{C3CE7400-056D-4513-A34A-1C74B23D463D}" destId="{0B70936D-8F8A-4A7B-A00E-3D36021E7E55}" srcOrd="1" destOrd="0" presId="urn:microsoft.com/office/officeart/2005/8/layout/hierarchy6"/>
    <dgm:cxn modelId="{19ED4D02-012F-48CA-A662-68BD383A5247}" type="presParOf" srcId="{D53F7128-86C1-4DBE-A922-F984A3C6846F}" destId="{D5A6B15B-4FB0-4E74-9D19-E6BE29B46F57}" srcOrd="8" destOrd="0" presId="urn:microsoft.com/office/officeart/2005/8/layout/hierarchy6"/>
    <dgm:cxn modelId="{DF8E77A9-3482-4346-8414-4B978C5C7418}" type="presParOf" srcId="{D53F7128-86C1-4DBE-A922-F984A3C6846F}" destId="{B28BEEF5-3755-4D0D-AD36-AB675926EAF0}" srcOrd="9" destOrd="0" presId="urn:microsoft.com/office/officeart/2005/8/layout/hierarchy6"/>
    <dgm:cxn modelId="{320D4971-F47B-4C4C-853A-CA221AD4A76B}" type="presParOf" srcId="{B28BEEF5-3755-4D0D-AD36-AB675926EAF0}" destId="{55FC8F05-D71E-407E-ABD4-C6BF99379B19}" srcOrd="0" destOrd="0" presId="urn:microsoft.com/office/officeart/2005/8/layout/hierarchy6"/>
    <dgm:cxn modelId="{D4249EBE-C004-461C-8F54-6A068356FD79}" type="presParOf" srcId="{B28BEEF5-3755-4D0D-AD36-AB675926EAF0}" destId="{666A6339-21E0-4E9F-B0F2-4BE39B1C3F3E}" srcOrd="1" destOrd="0" presId="urn:microsoft.com/office/officeart/2005/8/layout/hierarchy6"/>
    <dgm:cxn modelId="{CC6AEC63-B10D-4AE4-941A-1664F6CF5960}" type="presParOf" srcId="{666A6339-21E0-4E9F-B0F2-4BE39B1C3F3E}" destId="{6FF50C80-2414-424C-9156-91A36A79EAFB}" srcOrd="0" destOrd="0" presId="urn:microsoft.com/office/officeart/2005/8/layout/hierarchy6"/>
    <dgm:cxn modelId="{2C28FE6F-73A6-484C-91D9-69AB2D84991E}" type="presParOf" srcId="{666A6339-21E0-4E9F-B0F2-4BE39B1C3F3E}" destId="{2BA64E09-76F4-4B00-89F7-21C30D1F0E52}" srcOrd="1" destOrd="0" presId="urn:microsoft.com/office/officeart/2005/8/layout/hierarchy6"/>
    <dgm:cxn modelId="{3726AA5A-EB9A-49E8-B6C0-9BB7263802F4}" type="presParOf" srcId="{2BA64E09-76F4-4B00-89F7-21C30D1F0E52}" destId="{46E0CEFC-5393-40DF-A6C2-BFCCBB5471C9}" srcOrd="0" destOrd="0" presId="urn:microsoft.com/office/officeart/2005/8/layout/hierarchy6"/>
    <dgm:cxn modelId="{E2174710-EF4F-4CF0-8E93-ACD0E6F784FF}" type="presParOf" srcId="{2BA64E09-76F4-4B00-89F7-21C30D1F0E52}" destId="{988858F8-2745-49B6-8ADC-C3B7E3172D07}" srcOrd="1" destOrd="0" presId="urn:microsoft.com/office/officeart/2005/8/layout/hierarchy6"/>
    <dgm:cxn modelId="{851F6781-1AAC-4100-9A08-5A6E7136DB0C}" type="presParOf" srcId="{E3D663C7-24A7-441F-8F1F-11599ADB3A84}" destId="{3BBC5CEA-1948-4D37-9908-758B44FE77FC}" srcOrd="1" destOrd="0" presId="urn:microsoft.com/office/officeart/2005/8/layout/hierarchy6"/>
    <dgm:cxn modelId="{368D916F-ABEF-40C8-A5E5-DA41BD8F8A35}" type="presParOf" srcId="{3BBC5CEA-1948-4D37-9908-758B44FE77FC}" destId="{B700B4BD-C7D7-44D9-9C10-C542C0DF6E62}" srcOrd="0" destOrd="0" presId="urn:microsoft.com/office/officeart/2005/8/layout/hierarchy6"/>
    <dgm:cxn modelId="{603C1B47-6012-471E-864F-315EAFA4628F}" type="presParOf" srcId="{B700B4BD-C7D7-44D9-9C10-C542C0DF6E62}" destId="{ADA2CAC1-9A44-408B-B9C8-7A442DF344D8}" srcOrd="0" destOrd="0" presId="urn:microsoft.com/office/officeart/2005/8/layout/hierarchy6"/>
    <dgm:cxn modelId="{47378087-9F98-4E9E-833C-69870F474151}" type="presParOf" srcId="{B700B4BD-C7D7-44D9-9C10-C542C0DF6E62}" destId="{876C0A9B-1E6A-429F-8087-48ACE0C7886D}" srcOrd="1" destOrd="0" presId="urn:microsoft.com/office/officeart/2005/8/layout/hierarchy6"/>
    <dgm:cxn modelId="{388F2857-83DB-4C82-BF15-BC88CAE11119}" type="presParOf" srcId="{3BBC5CEA-1948-4D37-9908-758B44FE77FC}" destId="{EA0CED86-9E30-4C5F-B05E-279A281FA7C3}" srcOrd="1" destOrd="0" presId="urn:microsoft.com/office/officeart/2005/8/layout/hierarchy6"/>
    <dgm:cxn modelId="{4BADAB61-279A-40EB-865A-031FB7CDF2D4}" type="presParOf" srcId="{EA0CED86-9E30-4C5F-B05E-279A281FA7C3}" destId="{499CA0AE-E355-4BE0-B921-849725F89801}" srcOrd="0" destOrd="0" presId="urn:microsoft.com/office/officeart/2005/8/layout/hierarchy6"/>
    <dgm:cxn modelId="{09C88DC5-D241-463F-8BA8-1384ADCBE683}" type="presParOf" srcId="{3BBC5CEA-1948-4D37-9908-758B44FE77FC}" destId="{9DCDAEBC-5E60-41E5-93F4-575000DD5ADD}" srcOrd="2" destOrd="0" presId="urn:microsoft.com/office/officeart/2005/8/layout/hierarchy6"/>
    <dgm:cxn modelId="{95328D5B-4666-4537-8F5F-E69084F80558}" type="presParOf" srcId="{9DCDAEBC-5E60-41E5-93F4-575000DD5ADD}" destId="{49FF385A-3453-4504-B1A6-63843D4C81DD}" srcOrd="0" destOrd="0" presId="urn:microsoft.com/office/officeart/2005/8/layout/hierarchy6"/>
    <dgm:cxn modelId="{12733410-C49D-4693-8643-80D43355F158}" type="presParOf" srcId="{9DCDAEBC-5E60-41E5-93F4-575000DD5ADD}" destId="{6B7D7484-EBB9-418D-B8D2-5C6803B940BA}" srcOrd="1" destOrd="0" presId="urn:microsoft.com/office/officeart/2005/8/layout/hierarchy6"/>
    <dgm:cxn modelId="{BDAC5CCB-9998-4BDF-AC4D-49E4D74E5E2D}" type="presParOf" srcId="{3BBC5CEA-1948-4D37-9908-758B44FE77FC}" destId="{FFA3F0E6-6ECB-4128-A29C-AD000110BFA5}" srcOrd="3" destOrd="0" presId="urn:microsoft.com/office/officeart/2005/8/layout/hierarchy6"/>
    <dgm:cxn modelId="{B7B5F53E-EF90-4DF1-9DDB-5A78079A203F}" type="presParOf" srcId="{FFA3F0E6-6ECB-4128-A29C-AD000110BFA5}" destId="{35A23F79-A831-4796-A96F-43B6D9A14B39}" srcOrd="0" destOrd="0" presId="urn:microsoft.com/office/officeart/2005/8/layout/hierarchy6"/>
    <dgm:cxn modelId="{B8A01295-C330-47DB-8B93-1FAD4B761B1D}" type="presParOf" srcId="{3BBC5CEA-1948-4D37-9908-758B44FE77FC}" destId="{C3F93423-473D-4363-BC0E-410A2F567ABF}" srcOrd="4" destOrd="0" presId="urn:microsoft.com/office/officeart/2005/8/layout/hierarchy6"/>
    <dgm:cxn modelId="{D34FE21A-7A6F-4D67-B546-A14A74319710}" type="presParOf" srcId="{C3F93423-473D-4363-BC0E-410A2F567ABF}" destId="{7114581B-8524-4DEE-A4B7-70C8FA143E22}" srcOrd="0" destOrd="0" presId="urn:microsoft.com/office/officeart/2005/8/layout/hierarchy6"/>
    <dgm:cxn modelId="{CD5641E2-23DC-409C-B7EA-435CF11D2A53}" type="presParOf" srcId="{C3F93423-473D-4363-BC0E-410A2F567ABF}" destId="{DAA93565-1ECF-47E8-9AFD-3654B25B84EE}"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76C413-AB43-4A72-A03E-056BCE13A789}"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AU"/>
        </a:p>
      </dgm:t>
    </dgm:pt>
    <dgm:pt modelId="{83FFA295-6BE9-402C-BA1F-5F3FFC32BE2E}">
      <dgm:prSet phldrT="[Text]" custT="1"/>
      <dgm:spPr/>
      <dgm:t>
        <a:bodyPr/>
        <a:lstStyle/>
        <a:p>
          <a:r>
            <a:rPr lang="en-AU" sz="1800" b="1" dirty="0" smtClean="0">
              <a:solidFill>
                <a:srgbClr val="FF0000"/>
              </a:solidFill>
            </a:rPr>
            <a:t>ACNC Act</a:t>
          </a:r>
          <a:endParaRPr lang="en-AU" sz="1800" b="1" dirty="0">
            <a:solidFill>
              <a:srgbClr val="FF0000"/>
            </a:solidFill>
          </a:endParaRPr>
        </a:p>
      </dgm:t>
    </dgm:pt>
    <dgm:pt modelId="{078A5D25-1371-4B04-9A92-C910B6DE83CB}" type="parTrans" cxnId="{321FF2C7-AC7B-4A64-B805-292129F973F2}">
      <dgm:prSet/>
      <dgm:spPr/>
      <dgm:t>
        <a:bodyPr/>
        <a:lstStyle/>
        <a:p>
          <a:endParaRPr lang="en-AU"/>
        </a:p>
      </dgm:t>
    </dgm:pt>
    <dgm:pt modelId="{AF274863-0F2F-46CF-B26F-7071B1715300}" type="sibTrans" cxnId="{321FF2C7-AC7B-4A64-B805-292129F973F2}">
      <dgm:prSet/>
      <dgm:spPr/>
      <dgm:t>
        <a:bodyPr/>
        <a:lstStyle/>
        <a:p>
          <a:endParaRPr lang="en-AU"/>
        </a:p>
      </dgm:t>
    </dgm:pt>
    <dgm:pt modelId="{5306703C-E1DE-447A-B5A3-8C65AF7F38CA}">
      <dgm:prSet phldrT="[Text]"/>
      <dgm:spPr/>
      <dgm:t>
        <a:bodyPr anchor="t"/>
        <a:lstStyle/>
        <a:p>
          <a:r>
            <a:rPr lang="en-AU" b="1" dirty="0" smtClean="0">
              <a:solidFill>
                <a:srgbClr val="FF0000"/>
              </a:solidFill>
            </a:rPr>
            <a:t>Division 40 </a:t>
          </a:r>
          <a:r>
            <a:rPr lang="en-AU" dirty="0" smtClean="0">
              <a:solidFill>
                <a:srgbClr val="0070C0"/>
              </a:solidFill>
            </a:rPr>
            <a:t>Online Portal</a:t>
          </a:r>
          <a:endParaRPr lang="en-AU" dirty="0">
            <a:solidFill>
              <a:srgbClr val="0070C0"/>
            </a:solidFill>
          </a:endParaRPr>
        </a:p>
      </dgm:t>
    </dgm:pt>
    <dgm:pt modelId="{02D932DD-0552-4D82-AFF6-D04F0FB3622C}" type="parTrans" cxnId="{DE80CABA-9BFB-43AE-9829-C100C5F14B98}">
      <dgm:prSet/>
      <dgm:spPr/>
      <dgm:t>
        <a:bodyPr/>
        <a:lstStyle/>
        <a:p>
          <a:endParaRPr lang="en-AU"/>
        </a:p>
      </dgm:t>
    </dgm:pt>
    <dgm:pt modelId="{4682D307-585A-498F-B09D-ED04A230EB02}" type="sibTrans" cxnId="{DE80CABA-9BFB-43AE-9829-C100C5F14B98}">
      <dgm:prSet/>
      <dgm:spPr/>
      <dgm:t>
        <a:bodyPr/>
        <a:lstStyle/>
        <a:p>
          <a:endParaRPr lang="en-AU"/>
        </a:p>
      </dgm:t>
    </dgm:pt>
    <dgm:pt modelId="{79480F3F-C46B-465B-956E-C0CDE219129F}">
      <dgm:prSet phldrT="[Text]" custT="1"/>
      <dgm:spPr/>
      <dgm:t>
        <a:bodyPr/>
        <a:lstStyle/>
        <a:p>
          <a:r>
            <a:rPr lang="en-AU" sz="1800" dirty="0" smtClean="0"/>
            <a:t>Legislation </a:t>
          </a:r>
        </a:p>
        <a:p>
          <a:r>
            <a:rPr lang="en-AU" sz="1800" dirty="0" smtClean="0"/>
            <a:t>(3 Dec 2013)</a:t>
          </a:r>
          <a:endParaRPr lang="en-AU" sz="1800" dirty="0"/>
        </a:p>
      </dgm:t>
    </dgm:pt>
    <dgm:pt modelId="{95BBD70A-B6BB-4BE3-9B7E-E04EF8868BDC}" type="parTrans" cxnId="{93F25747-1F85-42ED-B0B4-CCB86C697160}">
      <dgm:prSet/>
      <dgm:spPr/>
      <dgm:t>
        <a:bodyPr/>
        <a:lstStyle/>
        <a:p>
          <a:endParaRPr lang="en-AU"/>
        </a:p>
      </dgm:t>
    </dgm:pt>
    <dgm:pt modelId="{7651DA42-A062-44D9-B2E0-93B35D2360B8}" type="sibTrans" cxnId="{93F25747-1F85-42ED-B0B4-CCB86C697160}">
      <dgm:prSet/>
      <dgm:spPr/>
      <dgm:t>
        <a:bodyPr/>
        <a:lstStyle/>
        <a:p>
          <a:endParaRPr lang="en-AU"/>
        </a:p>
      </dgm:t>
    </dgm:pt>
    <dgm:pt modelId="{40B4E638-725E-4D07-9905-DB8C1653FA6D}">
      <dgm:prSet phldrT="[Text]"/>
      <dgm:spPr/>
      <dgm:t>
        <a:bodyPr/>
        <a:lstStyle/>
        <a:p>
          <a:r>
            <a:rPr lang="en-AU" dirty="0" smtClean="0"/>
            <a:t>Divisions</a:t>
          </a:r>
          <a:endParaRPr lang="en-AU" dirty="0"/>
        </a:p>
      </dgm:t>
    </dgm:pt>
    <dgm:pt modelId="{7EC325D0-3E0D-4C82-99BD-AC2CF664E2F0}" type="parTrans" cxnId="{FE09F59B-7999-46ED-881D-B4B9C49CDB7F}">
      <dgm:prSet/>
      <dgm:spPr/>
      <dgm:t>
        <a:bodyPr/>
        <a:lstStyle/>
        <a:p>
          <a:endParaRPr lang="en-AU"/>
        </a:p>
      </dgm:t>
    </dgm:pt>
    <dgm:pt modelId="{6B98D1C8-5206-47A4-A2F5-7158A6A486F1}" type="sibTrans" cxnId="{FE09F59B-7999-46ED-881D-B4B9C49CDB7F}">
      <dgm:prSet/>
      <dgm:spPr/>
      <dgm:t>
        <a:bodyPr/>
        <a:lstStyle/>
        <a:p>
          <a:endParaRPr lang="en-AU"/>
        </a:p>
      </dgm:t>
    </dgm:pt>
    <dgm:pt modelId="{A8153043-89EF-4442-B86F-C02CBB639461}">
      <dgm:prSet phldrT="[Text]"/>
      <dgm:spPr/>
      <dgm:t>
        <a:bodyPr/>
        <a:lstStyle/>
        <a:p>
          <a:r>
            <a:rPr lang="en-AU" dirty="0" smtClean="0"/>
            <a:t>Regulations</a:t>
          </a:r>
        </a:p>
        <a:p>
          <a:r>
            <a:rPr lang="en-AU" dirty="0" smtClean="0"/>
            <a:t>(1 July 2013)</a:t>
          </a:r>
          <a:endParaRPr lang="en-AU" dirty="0"/>
        </a:p>
      </dgm:t>
    </dgm:pt>
    <dgm:pt modelId="{913149D2-D4BD-45B3-BB07-85CE23BAFFB8}" type="parTrans" cxnId="{89F35606-6F1D-400F-86AA-05312F720BE8}">
      <dgm:prSet/>
      <dgm:spPr/>
      <dgm:t>
        <a:bodyPr/>
        <a:lstStyle/>
        <a:p>
          <a:endParaRPr lang="en-AU"/>
        </a:p>
      </dgm:t>
    </dgm:pt>
    <dgm:pt modelId="{4ABE2EB9-33A2-48DD-BB4F-94B48984B4E7}" type="sibTrans" cxnId="{89F35606-6F1D-400F-86AA-05312F720BE8}">
      <dgm:prSet/>
      <dgm:spPr/>
      <dgm:t>
        <a:bodyPr/>
        <a:lstStyle/>
        <a:p>
          <a:endParaRPr lang="en-AU"/>
        </a:p>
      </dgm:t>
    </dgm:pt>
    <dgm:pt modelId="{F95473C6-299B-4A3D-9356-F86756C9CA13}">
      <dgm:prSet phldrT="[Text]"/>
      <dgm:spPr/>
      <dgm:t>
        <a:bodyPr anchor="t"/>
        <a:lstStyle/>
        <a:p>
          <a:r>
            <a:rPr lang="en-AU" b="1" dirty="0" smtClean="0">
              <a:solidFill>
                <a:srgbClr val="FF0000"/>
              </a:solidFill>
            </a:rPr>
            <a:t>Division 45 </a:t>
          </a:r>
          <a:r>
            <a:rPr lang="en-AU" dirty="0" smtClean="0">
              <a:solidFill>
                <a:srgbClr val="0070C0"/>
              </a:solidFill>
            </a:rPr>
            <a:t>Governance Standards</a:t>
          </a:r>
          <a:endParaRPr lang="en-AU" dirty="0">
            <a:solidFill>
              <a:srgbClr val="0070C0"/>
            </a:solidFill>
          </a:endParaRPr>
        </a:p>
      </dgm:t>
    </dgm:pt>
    <dgm:pt modelId="{7BA9A094-867E-4349-92AA-0AB60EC74929}" type="parTrans" cxnId="{38774397-DADE-49B5-9CB5-5D152BF29A3E}">
      <dgm:prSet/>
      <dgm:spPr/>
      <dgm:t>
        <a:bodyPr/>
        <a:lstStyle/>
        <a:p>
          <a:endParaRPr lang="en-AU"/>
        </a:p>
      </dgm:t>
    </dgm:pt>
    <dgm:pt modelId="{439D5852-93B2-4E52-A924-2C7A636FF37D}" type="sibTrans" cxnId="{38774397-DADE-49B5-9CB5-5D152BF29A3E}">
      <dgm:prSet/>
      <dgm:spPr/>
      <dgm:t>
        <a:bodyPr/>
        <a:lstStyle/>
        <a:p>
          <a:endParaRPr lang="en-AU"/>
        </a:p>
      </dgm:t>
    </dgm:pt>
    <dgm:pt modelId="{91480E08-0FF0-4796-B440-7193CF22EA24}">
      <dgm:prSet phldrT="[Text]"/>
      <dgm:spPr/>
      <dgm:t>
        <a:bodyPr anchor="t"/>
        <a:lstStyle/>
        <a:p>
          <a:r>
            <a:rPr lang="en-AU" b="1" dirty="0" smtClean="0">
              <a:solidFill>
                <a:srgbClr val="FF0000"/>
              </a:solidFill>
            </a:rPr>
            <a:t>Division 55 </a:t>
          </a:r>
          <a:r>
            <a:rPr lang="en-AU" dirty="0" smtClean="0">
              <a:solidFill>
                <a:srgbClr val="0070C0"/>
              </a:solidFill>
            </a:rPr>
            <a:t>Record Keeping</a:t>
          </a:r>
          <a:endParaRPr lang="en-AU" dirty="0">
            <a:solidFill>
              <a:srgbClr val="0070C0"/>
            </a:solidFill>
          </a:endParaRPr>
        </a:p>
      </dgm:t>
    </dgm:pt>
    <dgm:pt modelId="{9FC03329-1B64-4AA7-A728-84982029B97B}" type="parTrans" cxnId="{84DA37EE-A541-43CD-A8B3-A129BA46C35E}">
      <dgm:prSet/>
      <dgm:spPr/>
      <dgm:t>
        <a:bodyPr/>
        <a:lstStyle/>
        <a:p>
          <a:endParaRPr lang="en-AU"/>
        </a:p>
      </dgm:t>
    </dgm:pt>
    <dgm:pt modelId="{F6AAB706-B1BC-4A31-9C65-26356EDE16E7}" type="sibTrans" cxnId="{84DA37EE-A541-43CD-A8B3-A129BA46C35E}">
      <dgm:prSet/>
      <dgm:spPr/>
      <dgm:t>
        <a:bodyPr/>
        <a:lstStyle/>
        <a:p>
          <a:endParaRPr lang="en-AU"/>
        </a:p>
      </dgm:t>
    </dgm:pt>
    <dgm:pt modelId="{B6F5F340-4559-4F08-A731-7A472D695B50}">
      <dgm:prSet phldrT="[Text]"/>
      <dgm:spPr/>
      <dgm:t>
        <a:bodyPr anchor="t"/>
        <a:lstStyle/>
        <a:p>
          <a:r>
            <a:rPr lang="en-AU" b="1" dirty="0" smtClean="0">
              <a:solidFill>
                <a:srgbClr val="FF0000"/>
              </a:solidFill>
            </a:rPr>
            <a:t>Division 50 </a:t>
          </a:r>
          <a:r>
            <a:rPr lang="en-AU" dirty="0" smtClean="0">
              <a:solidFill>
                <a:srgbClr val="0070C0"/>
              </a:solidFill>
            </a:rPr>
            <a:t>External Governance Standards</a:t>
          </a:r>
          <a:endParaRPr lang="en-AU" dirty="0">
            <a:solidFill>
              <a:srgbClr val="0070C0"/>
            </a:solidFill>
          </a:endParaRPr>
        </a:p>
      </dgm:t>
    </dgm:pt>
    <dgm:pt modelId="{90FD38D7-6B4D-45F6-BE4E-98584B101B66}" type="parTrans" cxnId="{B78970E2-9E93-4ED6-B7AF-37CFFAE1BBB2}">
      <dgm:prSet/>
      <dgm:spPr/>
      <dgm:t>
        <a:bodyPr/>
        <a:lstStyle/>
        <a:p>
          <a:endParaRPr lang="en-AU"/>
        </a:p>
      </dgm:t>
    </dgm:pt>
    <dgm:pt modelId="{266AA3E6-A8C3-47D2-AFB4-4460C46D4DD5}" type="sibTrans" cxnId="{B78970E2-9E93-4ED6-B7AF-37CFFAE1BBB2}">
      <dgm:prSet/>
      <dgm:spPr/>
      <dgm:t>
        <a:bodyPr/>
        <a:lstStyle/>
        <a:p>
          <a:endParaRPr lang="en-AU"/>
        </a:p>
      </dgm:t>
    </dgm:pt>
    <dgm:pt modelId="{F7365849-1A7E-47EF-B73E-5D97728843B8}">
      <dgm:prSet phldrT="[Text]" custT="1"/>
      <dgm:spPr>
        <a:solidFill>
          <a:srgbClr val="92D050"/>
        </a:solidFill>
      </dgm:spPr>
      <dgm:t>
        <a:bodyPr/>
        <a:lstStyle/>
        <a:p>
          <a:r>
            <a:rPr lang="en-AU" sz="1100" dirty="0" smtClean="0"/>
            <a:t>YES</a:t>
          </a:r>
          <a:endParaRPr lang="en-AU" sz="1100" dirty="0"/>
        </a:p>
      </dgm:t>
    </dgm:pt>
    <dgm:pt modelId="{E43F4111-2A70-4517-87FE-2801DD701DB3}" type="parTrans" cxnId="{FCE107A3-9143-40CB-B9BB-FFCF97BF70B1}">
      <dgm:prSet/>
      <dgm:spPr/>
      <dgm:t>
        <a:bodyPr/>
        <a:lstStyle/>
        <a:p>
          <a:endParaRPr lang="en-AU"/>
        </a:p>
      </dgm:t>
    </dgm:pt>
    <dgm:pt modelId="{FC944633-893C-498A-B7B4-5174D002373F}" type="sibTrans" cxnId="{FCE107A3-9143-40CB-B9BB-FFCF97BF70B1}">
      <dgm:prSet/>
      <dgm:spPr/>
      <dgm:t>
        <a:bodyPr/>
        <a:lstStyle/>
        <a:p>
          <a:endParaRPr lang="en-AU"/>
        </a:p>
      </dgm:t>
    </dgm:pt>
    <dgm:pt modelId="{53B8BD8D-716C-4270-BDEE-397F3AB5BEBC}">
      <dgm:prSet phldrT="[Text]" custT="1"/>
      <dgm:spPr>
        <a:solidFill>
          <a:srgbClr val="92D050"/>
        </a:solidFill>
      </dgm:spPr>
      <dgm:t>
        <a:bodyPr/>
        <a:lstStyle/>
        <a:p>
          <a:r>
            <a:rPr lang="en-AU" sz="1100" dirty="0" smtClean="0"/>
            <a:t>YES</a:t>
          </a:r>
          <a:endParaRPr lang="en-AU" sz="1100" dirty="0"/>
        </a:p>
      </dgm:t>
    </dgm:pt>
    <dgm:pt modelId="{BCF9047A-0CFC-4537-B1B8-681521A76393}" type="parTrans" cxnId="{973B3400-AAE0-4397-8107-633E6B52F03B}">
      <dgm:prSet/>
      <dgm:spPr/>
      <dgm:t>
        <a:bodyPr/>
        <a:lstStyle/>
        <a:p>
          <a:endParaRPr lang="en-AU"/>
        </a:p>
      </dgm:t>
    </dgm:pt>
    <dgm:pt modelId="{6ABD8B4C-5203-4B3D-9A51-9FE499BB5928}" type="sibTrans" cxnId="{973B3400-AAE0-4397-8107-633E6B52F03B}">
      <dgm:prSet/>
      <dgm:spPr/>
      <dgm:t>
        <a:bodyPr/>
        <a:lstStyle/>
        <a:p>
          <a:endParaRPr lang="en-AU"/>
        </a:p>
      </dgm:t>
    </dgm:pt>
    <dgm:pt modelId="{E7CBBE92-A6D3-4299-9E4D-79A99C0E0E98}">
      <dgm:prSet phldrT="[Text]" custT="1"/>
      <dgm:spPr>
        <a:solidFill>
          <a:srgbClr val="FF0000"/>
        </a:solidFill>
      </dgm:spPr>
      <dgm:t>
        <a:bodyPr/>
        <a:lstStyle/>
        <a:p>
          <a:r>
            <a:rPr lang="en-AU" sz="1100" dirty="0" smtClean="0"/>
            <a:t>NO</a:t>
          </a:r>
          <a:endParaRPr lang="en-AU" sz="1100" dirty="0"/>
        </a:p>
      </dgm:t>
    </dgm:pt>
    <dgm:pt modelId="{244ED81E-69F5-4B73-B34A-4AD44C1E6844}" type="parTrans" cxnId="{F6E92FDC-2032-4B78-9DE4-BD883477BFDE}">
      <dgm:prSet/>
      <dgm:spPr/>
      <dgm:t>
        <a:bodyPr/>
        <a:lstStyle/>
        <a:p>
          <a:endParaRPr lang="en-AU"/>
        </a:p>
      </dgm:t>
    </dgm:pt>
    <dgm:pt modelId="{170CEA66-BAAE-4702-A143-D66820941DAA}" type="sibTrans" cxnId="{F6E92FDC-2032-4B78-9DE4-BD883477BFDE}">
      <dgm:prSet/>
      <dgm:spPr/>
      <dgm:t>
        <a:bodyPr/>
        <a:lstStyle/>
        <a:p>
          <a:endParaRPr lang="en-AU"/>
        </a:p>
      </dgm:t>
    </dgm:pt>
    <dgm:pt modelId="{3A06DF97-064E-49AD-AA4C-A6F757049C8E}">
      <dgm:prSet/>
      <dgm:spPr/>
      <dgm:t>
        <a:bodyPr anchor="t"/>
        <a:lstStyle/>
        <a:p>
          <a:r>
            <a:rPr lang="en-AU" b="1" dirty="0" smtClean="0">
              <a:solidFill>
                <a:srgbClr val="FF0000"/>
              </a:solidFill>
            </a:rPr>
            <a:t>Division 60 </a:t>
          </a:r>
          <a:r>
            <a:rPr lang="en-AU" dirty="0" smtClean="0">
              <a:solidFill>
                <a:srgbClr val="0070C0"/>
              </a:solidFill>
            </a:rPr>
            <a:t>Reporting</a:t>
          </a:r>
          <a:endParaRPr lang="en-AU" dirty="0">
            <a:solidFill>
              <a:srgbClr val="0070C0"/>
            </a:solidFill>
          </a:endParaRPr>
        </a:p>
      </dgm:t>
    </dgm:pt>
    <dgm:pt modelId="{008B5552-756F-4807-AF55-91D42BACA21C}" type="parTrans" cxnId="{219776CE-23E6-4A2F-A2D2-DB5A41941AD2}">
      <dgm:prSet/>
      <dgm:spPr/>
      <dgm:t>
        <a:bodyPr/>
        <a:lstStyle/>
        <a:p>
          <a:endParaRPr lang="en-AU"/>
        </a:p>
      </dgm:t>
    </dgm:pt>
    <dgm:pt modelId="{7A69604F-9F58-4E48-B80B-6CA9D2ED39ED}" type="sibTrans" cxnId="{219776CE-23E6-4A2F-A2D2-DB5A41941AD2}">
      <dgm:prSet/>
      <dgm:spPr/>
      <dgm:t>
        <a:bodyPr/>
        <a:lstStyle/>
        <a:p>
          <a:endParaRPr lang="en-AU"/>
        </a:p>
      </dgm:t>
    </dgm:pt>
    <dgm:pt modelId="{34DA2F21-6807-4A35-A509-0C4A28F19E9B}">
      <dgm:prSet custT="1"/>
      <dgm:spPr>
        <a:solidFill>
          <a:srgbClr val="92D050"/>
        </a:solidFill>
      </dgm:spPr>
      <dgm:t>
        <a:bodyPr/>
        <a:lstStyle/>
        <a:p>
          <a:r>
            <a:rPr lang="en-AU" sz="1100" b="0" dirty="0" smtClean="0">
              <a:solidFill>
                <a:schemeClr val="bg1"/>
              </a:solidFill>
            </a:rPr>
            <a:t>YES</a:t>
          </a:r>
          <a:endParaRPr lang="en-AU" sz="1100" b="0" dirty="0">
            <a:solidFill>
              <a:schemeClr val="bg1"/>
            </a:solidFill>
          </a:endParaRPr>
        </a:p>
      </dgm:t>
    </dgm:pt>
    <dgm:pt modelId="{E65891D7-0435-4546-86D4-4C76D901D7AC}" type="parTrans" cxnId="{813E548F-8EB9-49FC-B5B5-66E8C8B05AC7}">
      <dgm:prSet/>
      <dgm:spPr/>
      <dgm:t>
        <a:bodyPr/>
        <a:lstStyle/>
        <a:p>
          <a:endParaRPr lang="en-AU"/>
        </a:p>
      </dgm:t>
    </dgm:pt>
    <dgm:pt modelId="{C5A6BEA5-19A4-4538-AB5D-946418F745E3}" type="sibTrans" cxnId="{813E548F-8EB9-49FC-B5B5-66E8C8B05AC7}">
      <dgm:prSet/>
      <dgm:spPr/>
      <dgm:t>
        <a:bodyPr/>
        <a:lstStyle/>
        <a:p>
          <a:endParaRPr lang="en-AU"/>
        </a:p>
      </dgm:t>
    </dgm:pt>
    <dgm:pt modelId="{E3D663C7-24A7-441F-8F1F-11599ADB3A84}" type="pres">
      <dgm:prSet presAssocID="{DB76C413-AB43-4A72-A03E-056BCE13A789}" presName="mainComposite" presStyleCnt="0">
        <dgm:presLayoutVars>
          <dgm:chPref val="1"/>
          <dgm:dir/>
          <dgm:animOne val="branch"/>
          <dgm:animLvl val="lvl"/>
          <dgm:resizeHandles val="exact"/>
        </dgm:presLayoutVars>
      </dgm:prSet>
      <dgm:spPr/>
      <dgm:t>
        <a:bodyPr/>
        <a:lstStyle/>
        <a:p>
          <a:endParaRPr lang="en-AU"/>
        </a:p>
      </dgm:t>
    </dgm:pt>
    <dgm:pt modelId="{63D177B9-129B-432D-A3DE-97BE5205EEE7}" type="pres">
      <dgm:prSet presAssocID="{DB76C413-AB43-4A72-A03E-056BCE13A789}" presName="hierFlow" presStyleCnt="0"/>
      <dgm:spPr/>
    </dgm:pt>
    <dgm:pt modelId="{2CE65F5A-E8CF-4D11-823A-DC4865071306}" type="pres">
      <dgm:prSet presAssocID="{DB76C413-AB43-4A72-A03E-056BCE13A789}" presName="firstBuf" presStyleCnt="0"/>
      <dgm:spPr/>
    </dgm:pt>
    <dgm:pt modelId="{21186D92-83B3-4759-8F84-B11D077FC6B2}" type="pres">
      <dgm:prSet presAssocID="{DB76C413-AB43-4A72-A03E-056BCE13A789}" presName="hierChild1" presStyleCnt="0">
        <dgm:presLayoutVars>
          <dgm:chPref val="1"/>
          <dgm:animOne val="branch"/>
          <dgm:animLvl val="lvl"/>
        </dgm:presLayoutVars>
      </dgm:prSet>
      <dgm:spPr/>
    </dgm:pt>
    <dgm:pt modelId="{E51809B5-D664-4467-9B77-896F1FFFD429}" type="pres">
      <dgm:prSet presAssocID="{83FFA295-6BE9-402C-BA1F-5F3FFC32BE2E}" presName="Name14" presStyleCnt="0"/>
      <dgm:spPr/>
    </dgm:pt>
    <dgm:pt modelId="{8E44B356-9822-4E8C-96B9-ABDAC53C34D9}" type="pres">
      <dgm:prSet presAssocID="{83FFA295-6BE9-402C-BA1F-5F3FFC32BE2E}" presName="level1Shape" presStyleLbl="node0" presStyleIdx="0" presStyleCnt="1" custScaleX="232073">
        <dgm:presLayoutVars>
          <dgm:chPref val="3"/>
        </dgm:presLayoutVars>
      </dgm:prSet>
      <dgm:spPr/>
      <dgm:t>
        <a:bodyPr/>
        <a:lstStyle/>
        <a:p>
          <a:endParaRPr lang="en-AU"/>
        </a:p>
      </dgm:t>
    </dgm:pt>
    <dgm:pt modelId="{D53F7128-86C1-4DBE-A922-F984A3C6846F}" type="pres">
      <dgm:prSet presAssocID="{83FFA295-6BE9-402C-BA1F-5F3FFC32BE2E}" presName="hierChild2" presStyleCnt="0"/>
      <dgm:spPr/>
    </dgm:pt>
    <dgm:pt modelId="{1658B2E8-A715-4DB3-BC34-494E916A71AB}" type="pres">
      <dgm:prSet presAssocID="{02D932DD-0552-4D82-AFF6-D04F0FB3622C}" presName="Name19" presStyleLbl="parChTrans1D2" presStyleIdx="0" presStyleCnt="5"/>
      <dgm:spPr/>
      <dgm:t>
        <a:bodyPr/>
        <a:lstStyle/>
        <a:p>
          <a:endParaRPr lang="en-AU"/>
        </a:p>
      </dgm:t>
    </dgm:pt>
    <dgm:pt modelId="{8F38C66D-8660-417B-A4D4-A75CF9FD5103}" type="pres">
      <dgm:prSet presAssocID="{5306703C-E1DE-447A-B5A3-8C65AF7F38CA}" presName="Name21" presStyleCnt="0"/>
      <dgm:spPr/>
    </dgm:pt>
    <dgm:pt modelId="{8F31444F-15AA-4496-BF78-8B1CC1ED3C6E}" type="pres">
      <dgm:prSet presAssocID="{5306703C-E1DE-447A-B5A3-8C65AF7F38CA}" presName="level2Shape" presStyleLbl="node2" presStyleIdx="0" presStyleCnt="5"/>
      <dgm:spPr/>
      <dgm:t>
        <a:bodyPr/>
        <a:lstStyle/>
        <a:p>
          <a:endParaRPr lang="en-AU"/>
        </a:p>
      </dgm:t>
    </dgm:pt>
    <dgm:pt modelId="{3114296E-A00F-42C9-8AC2-89A9BAEBFB9F}" type="pres">
      <dgm:prSet presAssocID="{5306703C-E1DE-447A-B5A3-8C65AF7F38CA}" presName="hierChild3" presStyleCnt="0"/>
      <dgm:spPr/>
    </dgm:pt>
    <dgm:pt modelId="{4E96DDBD-DB38-4852-A1F7-981112BE17D9}" type="pres">
      <dgm:prSet presAssocID="{E43F4111-2A70-4517-87FE-2801DD701DB3}" presName="Name19" presStyleLbl="parChTrans1D3" presStyleIdx="0" presStyleCnt="4"/>
      <dgm:spPr/>
      <dgm:t>
        <a:bodyPr/>
        <a:lstStyle/>
        <a:p>
          <a:endParaRPr lang="en-AU"/>
        </a:p>
      </dgm:t>
    </dgm:pt>
    <dgm:pt modelId="{8019A458-B4FE-4D0F-A8F7-B7E199361697}" type="pres">
      <dgm:prSet presAssocID="{F7365849-1A7E-47EF-B73E-5D97728843B8}" presName="Name21" presStyleCnt="0"/>
      <dgm:spPr/>
    </dgm:pt>
    <dgm:pt modelId="{0B2CBE85-F70B-4B85-B226-2C8547207BBD}" type="pres">
      <dgm:prSet presAssocID="{F7365849-1A7E-47EF-B73E-5D97728843B8}" presName="level2Shape" presStyleLbl="node3" presStyleIdx="0" presStyleCnt="4"/>
      <dgm:spPr/>
      <dgm:t>
        <a:bodyPr/>
        <a:lstStyle/>
        <a:p>
          <a:endParaRPr lang="en-AU"/>
        </a:p>
      </dgm:t>
    </dgm:pt>
    <dgm:pt modelId="{F84CAB56-DCA4-43DB-93B6-5AAD8D1D1639}" type="pres">
      <dgm:prSet presAssocID="{F7365849-1A7E-47EF-B73E-5D97728843B8}" presName="hierChild3" presStyleCnt="0"/>
      <dgm:spPr/>
    </dgm:pt>
    <dgm:pt modelId="{A370343D-9F9F-4372-8390-A9466BCE8263}" type="pres">
      <dgm:prSet presAssocID="{7BA9A094-867E-4349-92AA-0AB60EC74929}" presName="Name19" presStyleLbl="parChTrans1D2" presStyleIdx="1" presStyleCnt="5"/>
      <dgm:spPr/>
      <dgm:t>
        <a:bodyPr/>
        <a:lstStyle/>
        <a:p>
          <a:endParaRPr lang="en-AU"/>
        </a:p>
      </dgm:t>
    </dgm:pt>
    <dgm:pt modelId="{70680D0E-32AD-4750-8074-E251BA2B67B9}" type="pres">
      <dgm:prSet presAssocID="{F95473C6-299B-4A3D-9356-F86756C9CA13}" presName="Name21" presStyleCnt="0"/>
      <dgm:spPr/>
    </dgm:pt>
    <dgm:pt modelId="{F58E6A60-0894-42DF-8043-398115CD0F5B}" type="pres">
      <dgm:prSet presAssocID="{F95473C6-299B-4A3D-9356-F86756C9CA13}" presName="level2Shape" presStyleLbl="node2" presStyleIdx="1" presStyleCnt="5"/>
      <dgm:spPr/>
      <dgm:t>
        <a:bodyPr/>
        <a:lstStyle/>
        <a:p>
          <a:endParaRPr lang="en-AU"/>
        </a:p>
      </dgm:t>
    </dgm:pt>
    <dgm:pt modelId="{EF766C92-71CD-4552-8AF1-A22EE82E8A12}" type="pres">
      <dgm:prSet presAssocID="{F95473C6-299B-4A3D-9356-F86756C9CA13}" presName="hierChild3" presStyleCnt="0"/>
      <dgm:spPr/>
    </dgm:pt>
    <dgm:pt modelId="{2A75F2DF-02E6-4933-8B62-BA9109FB9EBC}" type="pres">
      <dgm:prSet presAssocID="{BCF9047A-0CFC-4537-B1B8-681521A76393}" presName="Name19" presStyleLbl="parChTrans1D3" presStyleIdx="1" presStyleCnt="4"/>
      <dgm:spPr/>
      <dgm:t>
        <a:bodyPr/>
        <a:lstStyle/>
        <a:p>
          <a:endParaRPr lang="en-AU"/>
        </a:p>
      </dgm:t>
    </dgm:pt>
    <dgm:pt modelId="{123BB13A-C5C7-4A9E-B509-20A250F14B3A}" type="pres">
      <dgm:prSet presAssocID="{53B8BD8D-716C-4270-BDEE-397F3AB5BEBC}" presName="Name21" presStyleCnt="0"/>
      <dgm:spPr/>
    </dgm:pt>
    <dgm:pt modelId="{A78A4F9D-F1F1-4A32-AE36-0788FB75BE6D}" type="pres">
      <dgm:prSet presAssocID="{53B8BD8D-716C-4270-BDEE-397F3AB5BEBC}" presName="level2Shape" presStyleLbl="node3" presStyleIdx="1" presStyleCnt="4"/>
      <dgm:spPr/>
      <dgm:t>
        <a:bodyPr/>
        <a:lstStyle/>
        <a:p>
          <a:endParaRPr lang="en-AU"/>
        </a:p>
      </dgm:t>
    </dgm:pt>
    <dgm:pt modelId="{9E853020-6BAC-49E8-BAC8-9E1F9CEBB21E}" type="pres">
      <dgm:prSet presAssocID="{53B8BD8D-716C-4270-BDEE-397F3AB5BEBC}" presName="hierChild3" presStyleCnt="0"/>
      <dgm:spPr/>
    </dgm:pt>
    <dgm:pt modelId="{EA711FDA-C0A0-4832-95D1-82F86E8F965C}" type="pres">
      <dgm:prSet presAssocID="{90FD38D7-6B4D-45F6-BE4E-98584B101B66}" presName="Name19" presStyleLbl="parChTrans1D2" presStyleIdx="2" presStyleCnt="5"/>
      <dgm:spPr/>
      <dgm:t>
        <a:bodyPr/>
        <a:lstStyle/>
        <a:p>
          <a:endParaRPr lang="en-AU"/>
        </a:p>
      </dgm:t>
    </dgm:pt>
    <dgm:pt modelId="{C1EC5A6F-D0EB-4675-A1F4-FC0537AEF5F3}" type="pres">
      <dgm:prSet presAssocID="{B6F5F340-4559-4F08-A731-7A472D695B50}" presName="Name21" presStyleCnt="0"/>
      <dgm:spPr/>
    </dgm:pt>
    <dgm:pt modelId="{513FE7E5-8AFF-4DB3-B78F-85EFF0F0A6B3}" type="pres">
      <dgm:prSet presAssocID="{B6F5F340-4559-4F08-A731-7A472D695B50}" presName="level2Shape" presStyleLbl="node2" presStyleIdx="2" presStyleCnt="5"/>
      <dgm:spPr/>
      <dgm:t>
        <a:bodyPr/>
        <a:lstStyle/>
        <a:p>
          <a:endParaRPr lang="en-AU"/>
        </a:p>
      </dgm:t>
    </dgm:pt>
    <dgm:pt modelId="{AD365C89-49DB-42DA-887E-C1B94B42CCF9}" type="pres">
      <dgm:prSet presAssocID="{B6F5F340-4559-4F08-A731-7A472D695B50}" presName="hierChild3" presStyleCnt="0"/>
      <dgm:spPr/>
    </dgm:pt>
    <dgm:pt modelId="{EEE36953-1683-48DB-89F3-B50AC4E23D55}" type="pres">
      <dgm:prSet presAssocID="{244ED81E-69F5-4B73-B34A-4AD44C1E6844}" presName="Name19" presStyleLbl="parChTrans1D3" presStyleIdx="2" presStyleCnt="4"/>
      <dgm:spPr/>
      <dgm:t>
        <a:bodyPr/>
        <a:lstStyle/>
        <a:p>
          <a:endParaRPr lang="en-AU"/>
        </a:p>
      </dgm:t>
    </dgm:pt>
    <dgm:pt modelId="{09546848-FA9C-4699-AABD-866E566C0469}" type="pres">
      <dgm:prSet presAssocID="{E7CBBE92-A6D3-4299-9E4D-79A99C0E0E98}" presName="Name21" presStyleCnt="0"/>
      <dgm:spPr/>
    </dgm:pt>
    <dgm:pt modelId="{F2374914-74FD-4450-912E-821FD7DE6C7F}" type="pres">
      <dgm:prSet presAssocID="{E7CBBE92-A6D3-4299-9E4D-79A99C0E0E98}" presName="level2Shape" presStyleLbl="node3" presStyleIdx="2" presStyleCnt="4"/>
      <dgm:spPr/>
      <dgm:t>
        <a:bodyPr/>
        <a:lstStyle/>
        <a:p>
          <a:endParaRPr lang="en-AU"/>
        </a:p>
      </dgm:t>
    </dgm:pt>
    <dgm:pt modelId="{95D3AD89-5560-49E8-930B-FA9D179AF59F}" type="pres">
      <dgm:prSet presAssocID="{E7CBBE92-A6D3-4299-9E4D-79A99C0E0E98}" presName="hierChild3" presStyleCnt="0"/>
      <dgm:spPr/>
    </dgm:pt>
    <dgm:pt modelId="{380885AD-4142-4A61-AA83-1C2F297EA9E0}" type="pres">
      <dgm:prSet presAssocID="{9FC03329-1B64-4AA7-A728-84982029B97B}" presName="Name19" presStyleLbl="parChTrans1D2" presStyleIdx="3" presStyleCnt="5"/>
      <dgm:spPr/>
      <dgm:t>
        <a:bodyPr/>
        <a:lstStyle/>
        <a:p>
          <a:endParaRPr lang="en-AU"/>
        </a:p>
      </dgm:t>
    </dgm:pt>
    <dgm:pt modelId="{C3CE7400-056D-4513-A34A-1C74B23D463D}" type="pres">
      <dgm:prSet presAssocID="{91480E08-0FF0-4796-B440-7193CF22EA24}" presName="Name21" presStyleCnt="0"/>
      <dgm:spPr/>
    </dgm:pt>
    <dgm:pt modelId="{2B790A9F-7793-469C-B40B-F0D2E7F195B1}" type="pres">
      <dgm:prSet presAssocID="{91480E08-0FF0-4796-B440-7193CF22EA24}" presName="level2Shape" presStyleLbl="node2" presStyleIdx="3" presStyleCnt="5"/>
      <dgm:spPr/>
      <dgm:t>
        <a:bodyPr/>
        <a:lstStyle/>
        <a:p>
          <a:endParaRPr lang="en-AU"/>
        </a:p>
      </dgm:t>
    </dgm:pt>
    <dgm:pt modelId="{0B70936D-8F8A-4A7B-A00E-3D36021E7E55}" type="pres">
      <dgm:prSet presAssocID="{91480E08-0FF0-4796-B440-7193CF22EA24}" presName="hierChild3" presStyleCnt="0"/>
      <dgm:spPr/>
    </dgm:pt>
    <dgm:pt modelId="{D5A6B15B-4FB0-4E74-9D19-E6BE29B46F57}" type="pres">
      <dgm:prSet presAssocID="{008B5552-756F-4807-AF55-91D42BACA21C}" presName="Name19" presStyleLbl="parChTrans1D2" presStyleIdx="4" presStyleCnt="5"/>
      <dgm:spPr/>
      <dgm:t>
        <a:bodyPr/>
        <a:lstStyle/>
        <a:p>
          <a:endParaRPr lang="en-AU"/>
        </a:p>
      </dgm:t>
    </dgm:pt>
    <dgm:pt modelId="{B28BEEF5-3755-4D0D-AD36-AB675926EAF0}" type="pres">
      <dgm:prSet presAssocID="{3A06DF97-064E-49AD-AA4C-A6F757049C8E}" presName="Name21" presStyleCnt="0"/>
      <dgm:spPr/>
    </dgm:pt>
    <dgm:pt modelId="{55FC8F05-D71E-407E-ABD4-C6BF99379B19}" type="pres">
      <dgm:prSet presAssocID="{3A06DF97-064E-49AD-AA4C-A6F757049C8E}" presName="level2Shape" presStyleLbl="node2" presStyleIdx="4" presStyleCnt="5"/>
      <dgm:spPr/>
      <dgm:t>
        <a:bodyPr/>
        <a:lstStyle/>
        <a:p>
          <a:endParaRPr lang="en-AU"/>
        </a:p>
      </dgm:t>
    </dgm:pt>
    <dgm:pt modelId="{666A6339-21E0-4E9F-B0F2-4BE39B1C3F3E}" type="pres">
      <dgm:prSet presAssocID="{3A06DF97-064E-49AD-AA4C-A6F757049C8E}" presName="hierChild3" presStyleCnt="0"/>
      <dgm:spPr/>
    </dgm:pt>
    <dgm:pt modelId="{6FF50C80-2414-424C-9156-91A36A79EAFB}" type="pres">
      <dgm:prSet presAssocID="{E65891D7-0435-4546-86D4-4C76D901D7AC}" presName="Name19" presStyleLbl="parChTrans1D3" presStyleIdx="3" presStyleCnt="4"/>
      <dgm:spPr/>
      <dgm:t>
        <a:bodyPr/>
        <a:lstStyle/>
        <a:p>
          <a:endParaRPr lang="en-AU"/>
        </a:p>
      </dgm:t>
    </dgm:pt>
    <dgm:pt modelId="{2BA64E09-76F4-4B00-89F7-21C30D1F0E52}" type="pres">
      <dgm:prSet presAssocID="{34DA2F21-6807-4A35-A509-0C4A28F19E9B}" presName="Name21" presStyleCnt="0"/>
      <dgm:spPr/>
    </dgm:pt>
    <dgm:pt modelId="{46E0CEFC-5393-40DF-A6C2-BFCCBB5471C9}" type="pres">
      <dgm:prSet presAssocID="{34DA2F21-6807-4A35-A509-0C4A28F19E9B}" presName="level2Shape" presStyleLbl="node3" presStyleIdx="3" presStyleCnt="4"/>
      <dgm:spPr/>
      <dgm:t>
        <a:bodyPr/>
        <a:lstStyle/>
        <a:p>
          <a:endParaRPr lang="en-AU"/>
        </a:p>
      </dgm:t>
    </dgm:pt>
    <dgm:pt modelId="{988858F8-2745-49B6-8ADC-C3B7E3172D07}" type="pres">
      <dgm:prSet presAssocID="{34DA2F21-6807-4A35-A509-0C4A28F19E9B}" presName="hierChild3" presStyleCnt="0"/>
      <dgm:spPr/>
    </dgm:pt>
    <dgm:pt modelId="{3BBC5CEA-1948-4D37-9908-758B44FE77FC}" type="pres">
      <dgm:prSet presAssocID="{DB76C413-AB43-4A72-A03E-056BCE13A789}" presName="bgShapesFlow" presStyleCnt="0"/>
      <dgm:spPr/>
    </dgm:pt>
    <dgm:pt modelId="{B700B4BD-C7D7-44D9-9C10-C542C0DF6E62}" type="pres">
      <dgm:prSet presAssocID="{79480F3F-C46B-465B-956E-C0CDE219129F}" presName="rectComp" presStyleCnt="0"/>
      <dgm:spPr/>
    </dgm:pt>
    <dgm:pt modelId="{ADA2CAC1-9A44-408B-B9C8-7A442DF344D8}" type="pres">
      <dgm:prSet presAssocID="{79480F3F-C46B-465B-956E-C0CDE219129F}" presName="bgRect" presStyleLbl="bgShp" presStyleIdx="0" presStyleCnt="3"/>
      <dgm:spPr/>
      <dgm:t>
        <a:bodyPr/>
        <a:lstStyle/>
        <a:p>
          <a:endParaRPr lang="en-AU"/>
        </a:p>
      </dgm:t>
    </dgm:pt>
    <dgm:pt modelId="{876C0A9B-1E6A-429F-8087-48ACE0C7886D}" type="pres">
      <dgm:prSet presAssocID="{79480F3F-C46B-465B-956E-C0CDE219129F}" presName="bgRectTx" presStyleLbl="bgShp" presStyleIdx="0" presStyleCnt="3">
        <dgm:presLayoutVars>
          <dgm:bulletEnabled val="1"/>
        </dgm:presLayoutVars>
      </dgm:prSet>
      <dgm:spPr/>
      <dgm:t>
        <a:bodyPr/>
        <a:lstStyle/>
        <a:p>
          <a:endParaRPr lang="en-AU"/>
        </a:p>
      </dgm:t>
    </dgm:pt>
    <dgm:pt modelId="{EA0CED86-9E30-4C5F-B05E-279A281FA7C3}" type="pres">
      <dgm:prSet presAssocID="{79480F3F-C46B-465B-956E-C0CDE219129F}" presName="spComp" presStyleCnt="0"/>
      <dgm:spPr/>
    </dgm:pt>
    <dgm:pt modelId="{499CA0AE-E355-4BE0-B921-849725F89801}" type="pres">
      <dgm:prSet presAssocID="{79480F3F-C46B-465B-956E-C0CDE219129F}" presName="vSp" presStyleCnt="0"/>
      <dgm:spPr/>
    </dgm:pt>
    <dgm:pt modelId="{9DCDAEBC-5E60-41E5-93F4-575000DD5ADD}" type="pres">
      <dgm:prSet presAssocID="{40B4E638-725E-4D07-9905-DB8C1653FA6D}" presName="rectComp" presStyleCnt="0"/>
      <dgm:spPr/>
    </dgm:pt>
    <dgm:pt modelId="{49FF385A-3453-4504-B1A6-63843D4C81DD}" type="pres">
      <dgm:prSet presAssocID="{40B4E638-725E-4D07-9905-DB8C1653FA6D}" presName="bgRect" presStyleLbl="bgShp" presStyleIdx="1" presStyleCnt="3"/>
      <dgm:spPr/>
      <dgm:t>
        <a:bodyPr/>
        <a:lstStyle/>
        <a:p>
          <a:endParaRPr lang="en-AU"/>
        </a:p>
      </dgm:t>
    </dgm:pt>
    <dgm:pt modelId="{6B7D7484-EBB9-418D-B8D2-5C6803B940BA}" type="pres">
      <dgm:prSet presAssocID="{40B4E638-725E-4D07-9905-DB8C1653FA6D}" presName="bgRectTx" presStyleLbl="bgShp" presStyleIdx="1" presStyleCnt="3">
        <dgm:presLayoutVars>
          <dgm:bulletEnabled val="1"/>
        </dgm:presLayoutVars>
      </dgm:prSet>
      <dgm:spPr/>
      <dgm:t>
        <a:bodyPr/>
        <a:lstStyle/>
        <a:p>
          <a:endParaRPr lang="en-AU"/>
        </a:p>
      </dgm:t>
    </dgm:pt>
    <dgm:pt modelId="{FFA3F0E6-6ECB-4128-A29C-AD000110BFA5}" type="pres">
      <dgm:prSet presAssocID="{40B4E638-725E-4D07-9905-DB8C1653FA6D}" presName="spComp" presStyleCnt="0"/>
      <dgm:spPr/>
    </dgm:pt>
    <dgm:pt modelId="{35A23F79-A831-4796-A96F-43B6D9A14B39}" type="pres">
      <dgm:prSet presAssocID="{40B4E638-725E-4D07-9905-DB8C1653FA6D}" presName="vSp" presStyleCnt="0"/>
      <dgm:spPr/>
    </dgm:pt>
    <dgm:pt modelId="{C3F93423-473D-4363-BC0E-410A2F567ABF}" type="pres">
      <dgm:prSet presAssocID="{A8153043-89EF-4442-B86F-C02CBB639461}" presName="rectComp" presStyleCnt="0"/>
      <dgm:spPr/>
    </dgm:pt>
    <dgm:pt modelId="{7114581B-8524-4DEE-A4B7-70C8FA143E22}" type="pres">
      <dgm:prSet presAssocID="{A8153043-89EF-4442-B86F-C02CBB639461}" presName="bgRect" presStyleLbl="bgShp" presStyleIdx="2" presStyleCnt="3"/>
      <dgm:spPr/>
      <dgm:t>
        <a:bodyPr/>
        <a:lstStyle/>
        <a:p>
          <a:endParaRPr lang="en-AU"/>
        </a:p>
      </dgm:t>
    </dgm:pt>
    <dgm:pt modelId="{DAA93565-1ECF-47E8-9AFD-3654B25B84EE}" type="pres">
      <dgm:prSet presAssocID="{A8153043-89EF-4442-B86F-C02CBB639461}" presName="bgRectTx" presStyleLbl="bgShp" presStyleIdx="2" presStyleCnt="3">
        <dgm:presLayoutVars>
          <dgm:bulletEnabled val="1"/>
        </dgm:presLayoutVars>
      </dgm:prSet>
      <dgm:spPr/>
      <dgm:t>
        <a:bodyPr/>
        <a:lstStyle/>
        <a:p>
          <a:endParaRPr lang="en-AU"/>
        </a:p>
      </dgm:t>
    </dgm:pt>
  </dgm:ptLst>
  <dgm:cxnLst>
    <dgm:cxn modelId="{84DA37EE-A541-43CD-A8B3-A129BA46C35E}" srcId="{83FFA295-6BE9-402C-BA1F-5F3FFC32BE2E}" destId="{91480E08-0FF0-4796-B440-7193CF22EA24}" srcOrd="3" destOrd="0" parTransId="{9FC03329-1B64-4AA7-A728-84982029B97B}" sibTransId="{F6AAB706-B1BC-4A31-9C65-26356EDE16E7}"/>
    <dgm:cxn modelId="{483B2A89-E74E-46B1-8655-599A98D7A17E}" type="presOf" srcId="{9FC03329-1B64-4AA7-A728-84982029B97B}" destId="{380885AD-4142-4A61-AA83-1C2F297EA9E0}" srcOrd="0" destOrd="0" presId="urn:microsoft.com/office/officeart/2005/8/layout/hierarchy6"/>
    <dgm:cxn modelId="{82473D18-8E81-4D78-B093-1DD7900FAD3E}" type="presOf" srcId="{A8153043-89EF-4442-B86F-C02CBB639461}" destId="{7114581B-8524-4DEE-A4B7-70C8FA143E22}" srcOrd="0" destOrd="0" presId="urn:microsoft.com/office/officeart/2005/8/layout/hierarchy6"/>
    <dgm:cxn modelId="{0EC34B7F-41AF-4D0B-8ECE-E2BD66F6B857}" type="presOf" srcId="{B6F5F340-4559-4F08-A731-7A472D695B50}" destId="{513FE7E5-8AFF-4DB3-B78F-85EFF0F0A6B3}" srcOrd="0" destOrd="0" presId="urn:microsoft.com/office/officeart/2005/8/layout/hierarchy6"/>
    <dgm:cxn modelId="{973B3400-AAE0-4397-8107-633E6B52F03B}" srcId="{F95473C6-299B-4A3D-9356-F86756C9CA13}" destId="{53B8BD8D-716C-4270-BDEE-397F3AB5BEBC}" srcOrd="0" destOrd="0" parTransId="{BCF9047A-0CFC-4537-B1B8-681521A76393}" sibTransId="{6ABD8B4C-5203-4B3D-9A51-9FE499BB5928}"/>
    <dgm:cxn modelId="{7D3E9C98-7190-4DD4-AC75-24CAD99EC331}" type="presOf" srcId="{E65891D7-0435-4546-86D4-4C76D901D7AC}" destId="{6FF50C80-2414-424C-9156-91A36A79EAFB}" srcOrd="0" destOrd="0" presId="urn:microsoft.com/office/officeart/2005/8/layout/hierarchy6"/>
    <dgm:cxn modelId="{E23893FA-5930-4440-B1E2-2D97C52879AF}" type="presOf" srcId="{53B8BD8D-716C-4270-BDEE-397F3AB5BEBC}" destId="{A78A4F9D-F1F1-4A32-AE36-0788FB75BE6D}" srcOrd="0" destOrd="0" presId="urn:microsoft.com/office/officeart/2005/8/layout/hierarchy6"/>
    <dgm:cxn modelId="{219776CE-23E6-4A2F-A2D2-DB5A41941AD2}" srcId="{83FFA295-6BE9-402C-BA1F-5F3FFC32BE2E}" destId="{3A06DF97-064E-49AD-AA4C-A6F757049C8E}" srcOrd="4" destOrd="0" parTransId="{008B5552-756F-4807-AF55-91D42BACA21C}" sibTransId="{7A69604F-9F58-4E48-B80B-6CA9D2ED39ED}"/>
    <dgm:cxn modelId="{06DD08ED-EB6E-4190-AF85-2905A5F2A49A}" type="presOf" srcId="{7BA9A094-867E-4349-92AA-0AB60EC74929}" destId="{A370343D-9F9F-4372-8390-A9466BCE8263}" srcOrd="0" destOrd="0" presId="urn:microsoft.com/office/officeart/2005/8/layout/hierarchy6"/>
    <dgm:cxn modelId="{89F35606-6F1D-400F-86AA-05312F720BE8}" srcId="{DB76C413-AB43-4A72-A03E-056BCE13A789}" destId="{A8153043-89EF-4442-B86F-C02CBB639461}" srcOrd="3" destOrd="0" parTransId="{913149D2-D4BD-45B3-BB07-85CE23BAFFB8}" sibTransId="{4ABE2EB9-33A2-48DD-BB4F-94B48984B4E7}"/>
    <dgm:cxn modelId="{FCE107A3-9143-40CB-B9BB-FFCF97BF70B1}" srcId="{5306703C-E1DE-447A-B5A3-8C65AF7F38CA}" destId="{F7365849-1A7E-47EF-B73E-5D97728843B8}" srcOrd="0" destOrd="0" parTransId="{E43F4111-2A70-4517-87FE-2801DD701DB3}" sibTransId="{FC944633-893C-498A-B7B4-5174D002373F}"/>
    <dgm:cxn modelId="{000BEF77-F990-41F3-892F-83708F4654A1}" type="presOf" srcId="{008B5552-756F-4807-AF55-91D42BACA21C}" destId="{D5A6B15B-4FB0-4E74-9D19-E6BE29B46F57}" srcOrd="0" destOrd="0" presId="urn:microsoft.com/office/officeart/2005/8/layout/hierarchy6"/>
    <dgm:cxn modelId="{3C414710-48E1-4BBB-A680-96B096CF51E8}" type="presOf" srcId="{3A06DF97-064E-49AD-AA4C-A6F757049C8E}" destId="{55FC8F05-D71E-407E-ABD4-C6BF99379B19}" srcOrd="0" destOrd="0" presId="urn:microsoft.com/office/officeart/2005/8/layout/hierarchy6"/>
    <dgm:cxn modelId="{002AAB5A-92D3-4054-9E4A-B47AA576E79C}" type="presOf" srcId="{E43F4111-2A70-4517-87FE-2801DD701DB3}" destId="{4E96DDBD-DB38-4852-A1F7-981112BE17D9}" srcOrd="0" destOrd="0" presId="urn:microsoft.com/office/officeart/2005/8/layout/hierarchy6"/>
    <dgm:cxn modelId="{A2F1F74B-717F-4CBA-A281-2FFF094569D4}" type="presOf" srcId="{F7365849-1A7E-47EF-B73E-5D97728843B8}" destId="{0B2CBE85-F70B-4B85-B226-2C8547207BBD}" srcOrd="0" destOrd="0" presId="urn:microsoft.com/office/officeart/2005/8/layout/hierarchy6"/>
    <dgm:cxn modelId="{FE09F59B-7999-46ED-881D-B4B9C49CDB7F}" srcId="{DB76C413-AB43-4A72-A03E-056BCE13A789}" destId="{40B4E638-725E-4D07-9905-DB8C1653FA6D}" srcOrd="2" destOrd="0" parTransId="{7EC325D0-3E0D-4C82-99BD-AC2CF664E2F0}" sibTransId="{6B98D1C8-5206-47A4-A2F5-7158A6A486F1}"/>
    <dgm:cxn modelId="{321FF2C7-AC7B-4A64-B805-292129F973F2}" srcId="{DB76C413-AB43-4A72-A03E-056BCE13A789}" destId="{83FFA295-6BE9-402C-BA1F-5F3FFC32BE2E}" srcOrd="0" destOrd="0" parTransId="{078A5D25-1371-4B04-9A92-C910B6DE83CB}" sibTransId="{AF274863-0F2F-46CF-B26F-7071B1715300}"/>
    <dgm:cxn modelId="{3814D7FB-95A7-4A02-9FF6-8F59E7528E5E}" type="presOf" srcId="{BCF9047A-0CFC-4537-B1B8-681521A76393}" destId="{2A75F2DF-02E6-4933-8B62-BA9109FB9EBC}" srcOrd="0" destOrd="0" presId="urn:microsoft.com/office/officeart/2005/8/layout/hierarchy6"/>
    <dgm:cxn modelId="{813E548F-8EB9-49FC-B5B5-66E8C8B05AC7}" srcId="{3A06DF97-064E-49AD-AA4C-A6F757049C8E}" destId="{34DA2F21-6807-4A35-A509-0C4A28F19E9B}" srcOrd="0" destOrd="0" parTransId="{E65891D7-0435-4546-86D4-4C76D901D7AC}" sibTransId="{C5A6BEA5-19A4-4538-AB5D-946418F745E3}"/>
    <dgm:cxn modelId="{D1FB97F9-306D-4B55-902D-82C60FB72837}" type="presOf" srcId="{79480F3F-C46B-465B-956E-C0CDE219129F}" destId="{876C0A9B-1E6A-429F-8087-48ACE0C7886D}" srcOrd="1" destOrd="0" presId="urn:microsoft.com/office/officeart/2005/8/layout/hierarchy6"/>
    <dgm:cxn modelId="{DE80CABA-9BFB-43AE-9829-C100C5F14B98}" srcId="{83FFA295-6BE9-402C-BA1F-5F3FFC32BE2E}" destId="{5306703C-E1DE-447A-B5A3-8C65AF7F38CA}" srcOrd="0" destOrd="0" parTransId="{02D932DD-0552-4D82-AFF6-D04F0FB3622C}" sibTransId="{4682D307-585A-498F-B09D-ED04A230EB02}"/>
    <dgm:cxn modelId="{38774397-DADE-49B5-9CB5-5D152BF29A3E}" srcId="{83FFA295-6BE9-402C-BA1F-5F3FFC32BE2E}" destId="{F95473C6-299B-4A3D-9356-F86756C9CA13}" srcOrd="1" destOrd="0" parTransId="{7BA9A094-867E-4349-92AA-0AB60EC74929}" sibTransId="{439D5852-93B2-4E52-A924-2C7A636FF37D}"/>
    <dgm:cxn modelId="{FBACC099-B116-4D58-A202-1560B0BD8495}" type="presOf" srcId="{91480E08-0FF0-4796-B440-7193CF22EA24}" destId="{2B790A9F-7793-469C-B40B-F0D2E7F195B1}" srcOrd="0" destOrd="0" presId="urn:microsoft.com/office/officeart/2005/8/layout/hierarchy6"/>
    <dgm:cxn modelId="{DF8F9928-1035-460F-AEB0-CD2B6CF130A5}" type="presOf" srcId="{83FFA295-6BE9-402C-BA1F-5F3FFC32BE2E}" destId="{8E44B356-9822-4E8C-96B9-ABDAC53C34D9}" srcOrd="0" destOrd="0" presId="urn:microsoft.com/office/officeart/2005/8/layout/hierarchy6"/>
    <dgm:cxn modelId="{AA92E209-8FC6-4559-A32C-0B3BBAC0B58D}" type="presOf" srcId="{DB76C413-AB43-4A72-A03E-056BCE13A789}" destId="{E3D663C7-24A7-441F-8F1F-11599ADB3A84}" srcOrd="0" destOrd="0" presId="urn:microsoft.com/office/officeart/2005/8/layout/hierarchy6"/>
    <dgm:cxn modelId="{AF5F096A-56C2-4639-A316-8248F9524112}" type="presOf" srcId="{02D932DD-0552-4D82-AFF6-D04F0FB3622C}" destId="{1658B2E8-A715-4DB3-BC34-494E916A71AB}" srcOrd="0" destOrd="0" presId="urn:microsoft.com/office/officeart/2005/8/layout/hierarchy6"/>
    <dgm:cxn modelId="{8CB0F168-7775-4C2B-A26C-587D8119A0CA}" type="presOf" srcId="{90FD38D7-6B4D-45F6-BE4E-98584B101B66}" destId="{EA711FDA-C0A0-4832-95D1-82F86E8F965C}" srcOrd="0" destOrd="0" presId="urn:microsoft.com/office/officeart/2005/8/layout/hierarchy6"/>
    <dgm:cxn modelId="{24C135F6-0CF5-4885-9126-081B0FC94AE5}" type="presOf" srcId="{79480F3F-C46B-465B-956E-C0CDE219129F}" destId="{ADA2CAC1-9A44-408B-B9C8-7A442DF344D8}" srcOrd="0" destOrd="0" presId="urn:microsoft.com/office/officeart/2005/8/layout/hierarchy6"/>
    <dgm:cxn modelId="{E7FE2265-0CB3-4116-87E0-4CC730B83796}" type="presOf" srcId="{5306703C-E1DE-447A-B5A3-8C65AF7F38CA}" destId="{8F31444F-15AA-4496-BF78-8B1CC1ED3C6E}" srcOrd="0" destOrd="0" presId="urn:microsoft.com/office/officeart/2005/8/layout/hierarchy6"/>
    <dgm:cxn modelId="{AD2F35D4-1CB4-4B5B-80A6-B67463CCD01B}" type="presOf" srcId="{244ED81E-69F5-4B73-B34A-4AD44C1E6844}" destId="{EEE36953-1683-48DB-89F3-B50AC4E23D55}" srcOrd="0" destOrd="0" presId="urn:microsoft.com/office/officeart/2005/8/layout/hierarchy6"/>
    <dgm:cxn modelId="{46E9BBFD-1492-4106-B7A4-3E8CECCF6148}" type="presOf" srcId="{A8153043-89EF-4442-B86F-C02CBB639461}" destId="{DAA93565-1ECF-47E8-9AFD-3654B25B84EE}" srcOrd="1" destOrd="0" presId="urn:microsoft.com/office/officeart/2005/8/layout/hierarchy6"/>
    <dgm:cxn modelId="{C6A99AC2-01F5-42FD-850C-0D08BB8B8D6C}" type="presOf" srcId="{F95473C6-299B-4A3D-9356-F86756C9CA13}" destId="{F58E6A60-0894-42DF-8043-398115CD0F5B}" srcOrd="0" destOrd="0" presId="urn:microsoft.com/office/officeart/2005/8/layout/hierarchy6"/>
    <dgm:cxn modelId="{A89709C4-B706-491D-8A0E-5C014D429956}" type="presOf" srcId="{40B4E638-725E-4D07-9905-DB8C1653FA6D}" destId="{49FF385A-3453-4504-B1A6-63843D4C81DD}" srcOrd="0" destOrd="0" presId="urn:microsoft.com/office/officeart/2005/8/layout/hierarchy6"/>
    <dgm:cxn modelId="{EEBD0FF1-CF31-4F0D-ABE5-2381835FD29E}" type="presOf" srcId="{34DA2F21-6807-4A35-A509-0C4A28F19E9B}" destId="{46E0CEFC-5393-40DF-A6C2-BFCCBB5471C9}" srcOrd="0" destOrd="0" presId="urn:microsoft.com/office/officeart/2005/8/layout/hierarchy6"/>
    <dgm:cxn modelId="{290AAB02-9FB8-4755-A3D4-5EFF71D1AD52}" type="presOf" srcId="{40B4E638-725E-4D07-9905-DB8C1653FA6D}" destId="{6B7D7484-EBB9-418D-B8D2-5C6803B940BA}" srcOrd="1" destOrd="0" presId="urn:microsoft.com/office/officeart/2005/8/layout/hierarchy6"/>
    <dgm:cxn modelId="{93F25747-1F85-42ED-B0B4-CCB86C697160}" srcId="{DB76C413-AB43-4A72-A03E-056BCE13A789}" destId="{79480F3F-C46B-465B-956E-C0CDE219129F}" srcOrd="1" destOrd="0" parTransId="{95BBD70A-B6BB-4BE3-9B7E-E04EF8868BDC}" sibTransId="{7651DA42-A062-44D9-B2E0-93B35D2360B8}"/>
    <dgm:cxn modelId="{F6E92FDC-2032-4B78-9DE4-BD883477BFDE}" srcId="{B6F5F340-4559-4F08-A731-7A472D695B50}" destId="{E7CBBE92-A6D3-4299-9E4D-79A99C0E0E98}" srcOrd="0" destOrd="0" parTransId="{244ED81E-69F5-4B73-B34A-4AD44C1E6844}" sibTransId="{170CEA66-BAAE-4702-A143-D66820941DAA}"/>
    <dgm:cxn modelId="{B78970E2-9E93-4ED6-B7AF-37CFFAE1BBB2}" srcId="{83FFA295-6BE9-402C-BA1F-5F3FFC32BE2E}" destId="{B6F5F340-4559-4F08-A731-7A472D695B50}" srcOrd="2" destOrd="0" parTransId="{90FD38D7-6B4D-45F6-BE4E-98584B101B66}" sibTransId="{266AA3E6-A8C3-47D2-AFB4-4460C46D4DD5}"/>
    <dgm:cxn modelId="{77C64A4C-6A26-4E4B-B602-3D3694EA8762}" type="presOf" srcId="{E7CBBE92-A6D3-4299-9E4D-79A99C0E0E98}" destId="{F2374914-74FD-4450-912E-821FD7DE6C7F}" srcOrd="0" destOrd="0" presId="urn:microsoft.com/office/officeart/2005/8/layout/hierarchy6"/>
    <dgm:cxn modelId="{D0BC7BB9-CD0B-410B-B6C2-7D97AAE26EFC}" type="presParOf" srcId="{E3D663C7-24A7-441F-8F1F-11599ADB3A84}" destId="{63D177B9-129B-432D-A3DE-97BE5205EEE7}" srcOrd="0" destOrd="0" presId="urn:microsoft.com/office/officeart/2005/8/layout/hierarchy6"/>
    <dgm:cxn modelId="{38128A54-B21D-4669-868A-973B9D18E07E}" type="presParOf" srcId="{63D177B9-129B-432D-A3DE-97BE5205EEE7}" destId="{2CE65F5A-E8CF-4D11-823A-DC4865071306}" srcOrd="0" destOrd="0" presId="urn:microsoft.com/office/officeart/2005/8/layout/hierarchy6"/>
    <dgm:cxn modelId="{05B075FD-4BA4-4F93-9D35-130B803B86BF}" type="presParOf" srcId="{63D177B9-129B-432D-A3DE-97BE5205EEE7}" destId="{21186D92-83B3-4759-8F84-B11D077FC6B2}" srcOrd="1" destOrd="0" presId="urn:microsoft.com/office/officeart/2005/8/layout/hierarchy6"/>
    <dgm:cxn modelId="{F56D6742-F0C5-4611-BA52-230D5BCE7305}" type="presParOf" srcId="{21186D92-83B3-4759-8F84-B11D077FC6B2}" destId="{E51809B5-D664-4467-9B77-896F1FFFD429}" srcOrd="0" destOrd="0" presId="urn:microsoft.com/office/officeart/2005/8/layout/hierarchy6"/>
    <dgm:cxn modelId="{FA34597B-94BE-435B-9C14-405462C87810}" type="presParOf" srcId="{E51809B5-D664-4467-9B77-896F1FFFD429}" destId="{8E44B356-9822-4E8C-96B9-ABDAC53C34D9}" srcOrd="0" destOrd="0" presId="urn:microsoft.com/office/officeart/2005/8/layout/hierarchy6"/>
    <dgm:cxn modelId="{5EEA2C3C-FB25-46CA-BD57-71240ED5BC40}" type="presParOf" srcId="{E51809B5-D664-4467-9B77-896F1FFFD429}" destId="{D53F7128-86C1-4DBE-A922-F984A3C6846F}" srcOrd="1" destOrd="0" presId="urn:microsoft.com/office/officeart/2005/8/layout/hierarchy6"/>
    <dgm:cxn modelId="{8109062B-CD13-4DBA-8668-AC98E0576B2C}" type="presParOf" srcId="{D53F7128-86C1-4DBE-A922-F984A3C6846F}" destId="{1658B2E8-A715-4DB3-BC34-494E916A71AB}" srcOrd="0" destOrd="0" presId="urn:microsoft.com/office/officeart/2005/8/layout/hierarchy6"/>
    <dgm:cxn modelId="{D6BAA0AA-3813-4B46-93EE-9C6A72E42C34}" type="presParOf" srcId="{D53F7128-86C1-4DBE-A922-F984A3C6846F}" destId="{8F38C66D-8660-417B-A4D4-A75CF9FD5103}" srcOrd="1" destOrd="0" presId="urn:microsoft.com/office/officeart/2005/8/layout/hierarchy6"/>
    <dgm:cxn modelId="{978A2647-B14A-456D-B8CF-6F5254CA2679}" type="presParOf" srcId="{8F38C66D-8660-417B-A4D4-A75CF9FD5103}" destId="{8F31444F-15AA-4496-BF78-8B1CC1ED3C6E}" srcOrd="0" destOrd="0" presId="urn:microsoft.com/office/officeart/2005/8/layout/hierarchy6"/>
    <dgm:cxn modelId="{7CDBB935-40F4-4D24-8FA8-F14A8B77B9A3}" type="presParOf" srcId="{8F38C66D-8660-417B-A4D4-A75CF9FD5103}" destId="{3114296E-A00F-42C9-8AC2-89A9BAEBFB9F}" srcOrd="1" destOrd="0" presId="urn:microsoft.com/office/officeart/2005/8/layout/hierarchy6"/>
    <dgm:cxn modelId="{B7CB3A83-0659-4DE7-9016-6DE59ED40213}" type="presParOf" srcId="{3114296E-A00F-42C9-8AC2-89A9BAEBFB9F}" destId="{4E96DDBD-DB38-4852-A1F7-981112BE17D9}" srcOrd="0" destOrd="0" presId="urn:microsoft.com/office/officeart/2005/8/layout/hierarchy6"/>
    <dgm:cxn modelId="{187A6B38-BA45-4A92-97A4-95ED34AB1383}" type="presParOf" srcId="{3114296E-A00F-42C9-8AC2-89A9BAEBFB9F}" destId="{8019A458-B4FE-4D0F-A8F7-B7E199361697}" srcOrd="1" destOrd="0" presId="urn:microsoft.com/office/officeart/2005/8/layout/hierarchy6"/>
    <dgm:cxn modelId="{3E4D277B-942A-4270-BC0B-E03C739B48FB}" type="presParOf" srcId="{8019A458-B4FE-4D0F-A8F7-B7E199361697}" destId="{0B2CBE85-F70B-4B85-B226-2C8547207BBD}" srcOrd="0" destOrd="0" presId="urn:microsoft.com/office/officeart/2005/8/layout/hierarchy6"/>
    <dgm:cxn modelId="{1A10C113-EF9F-4239-B750-CBD8010AD6DB}" type="presParOf" srcId="{8019A458-B4FE-4D0F-A8F7-B7E199361697}" destId="{F84CAB56-DCA4-43DB-93B6-5AAD8D1D1639}" srcOrd="1" destOrd="0" presId="urn:microsoft.com/office/officeart/2005/8/layout/hierarchy6"/>
    <dgm:cxn modelId="{CD9DB36B-057B-447A-8ECF-1E58BEA38D77}" type="presParOf" srcId="{D53F7128-86C1-4DBE-A922-F984A3C6846F}" destId="{A370343D-9F9F-4372-8390-A9466BCE8263}" srcOrd="2" destOrd="0" presId="urn:microsoft.com/office/officeart/2005/8/layout/hierarchy6"/>
    <dgm:cxn modelId="{FBF8BA26-4921-4763-9D98-C16C2DE22866}" type="presParOf" srcId="{D53F7128-86C1-4DBE-A922-F984A3C6846F}" destId="{70680D0E-32AD-4750-8074-E251BA2B67B9}" srcOrd="3" destOrd="0" presId="urn:microsoft.com/office/officeart/2005/8/layout/hierarchy6"/>
    <dgm:cxn modelId="{5DD11D31-4D3D-4E48-82E2-BDB1E7676D1C}" type="presParOf" srcId="{70680D0E-32AD-4750-8074-E251BA2B67B9}" destId="{F58E6A60-0894-42DF-8043-398115CD0F5B}" srcOrd="0" destOrd="0" presId="urn:microsoft.com/office/officeart/2005/8/layout/hierarchy6"/>
    <dgm:cxn modelId="{79EB91D0-BE6C-48AD-950B-9B9A51F4BC54}" type="presParOf" srcId="{70680D0E-32AD-4750-8074-E251BA2B67B9}" destId="{EF766C92-71CD-4552-8AF1-A22EE82E8A12}" srcOrd="1" destOrd="0" presId="urn:microsoft.com/office/officeart/2005/8/layout/hierarchy6"/>
    <dgm:cxn modelId="{4F2D1E47-4DE6-4D66-A480-37848DFC01E5}" type="presParOf" srcId="{EF766C92-71CD-4552-8AF1-A22EE82E8A12}" destId="{2A75F2DF-02E6-4933-8B62-BA9109FB9EBC}" srcOrd="0" destOrd="0" presId="urn:microsoft.com/office/officeart/2005/8/layout/hierarchy6"/>
    <dgm:cxn modelId="{E3F634FD-08F7-4027-BF3E-05D8D89EE8D5}" type="presParOf" srcId="{EF766C92-71CD-4552-8AF1-A22EE82E8A12}" destId="{123BB13A-C5C7-4A9E-B509-20A250F14B3A}" srcOrd="1" destOrd="0" presId="urn:microsoft.com/office/officeart/2005/8/layout/hierarchy6"/>
    <dgm:cxn modelId="{3DD4F39C-1BDF-402C-B1D0-B18022EFB504}" type="presParOf" srcId="{123BB13A-C5C7-4A9E-B509-20A250F14B3A}" destId="{A78A4F9D-F1F1-4A32-AE36-0788FB75BE6D}" srcOrd="0" destOrd="0" presId="urn:microsoft.com/office/officeart/2005/8/layout/hierarchy6"/>
    <dgm:cxn modelId="{CD327862-8375-4D48-85A1-A061FF2CF9AB}" type="presParOf" srcId="{123BB13A-C5C7-4A9E-B509-20A250F14B3A}" destId="{9E853020-6BAC-49E8-BAC8-9E1F9CEBB21E}" srcOrd="1" destOrd="0" presId="urn:microsoft.com/office/officeart/2005/8/layout/hierarchy6"/>
    <dgm:cxn modelId="{993A07A9-A2CA-49C8-A968-791BFA1CC9A9}" type="presParOf" srcId="{D53F7128-86C1-4DBE-A922-F984A3C6846F}" destId="{EA711FDA-C0A0-4832-95D1-82F86E8F965C}" srcOrd="4" destOrd="0" presId="urn:microsoft.com/office/officeart/2005/8/layout/hierarchy6"/>
    <dgm:cxn modelId="{5F183EF9-B0B8-4348-9C90-141083B0013E}" type="presParOf" srcId="{D53F7128-86C1-4DBE-A922-F984A3C6846F}" destId="{C1EC5A6F-D0EB-4675-A1F4-FC0537AEF5F3}" srcOrd="5" destOrd="0" presId="urn:microsoft.com/office/officeart/2005/8/layout/hierarchy6"/>
    <dgm:cxn modelId="{605B4DEC-1C82-4E12-9EE2-BD50059CB673}" type="presParOf" srcId="{C1EC5A6F-D0EB-4675-A1F4-FC0537AEF5F3}" destId="{513FE7E5-8AFF-4DB3-B78F-85EFF0F0A6B3}" srcOrd="0" destOrd="0" presId="urn:microsoft.com/office/officeart/2005/8/layout/hierarchy6"/>
    <dgm:cxn modelId="{6867DCBE-BF22-47CA-A256-CA715F7E6AE9}" type="presParOf" srcId="{C1EC5A6F-D0EB-4675-A1F4-FC0537AEF5F3}" destId="{AD365C89-49DB-42DA-887E-C1B94B42CCF9}" srcOrd="1" destOrd="0" presId="urn:microsoft.com/office/officeart/2005/8/layout/hierarchy6"/>
    <dgm:cxn modelId="{7795A418-D798-445C-8702-0F2E23A2E681}" type="presParOf" srcId="{AD365C89-49DB-42DA-887E-C1B94B42CCF9}" destId="{EEE36953-1683-48DB-89F3-B50AC4E23D55}" srcOrd="0" destOrd="0" presId="urn:microsoft.com/office/officeart/2005/8/layout/hierarchy6"/>
    <dgm:cxn modelId="{779F9F05-DA5D-460D-A9E4-410ADFEEDCAF}" type="presParOf" srcId="{AD365C89-49DB-42DA-887E-C1B94B42CCF9}" destId="{09546848-FA9C-4699-AABD-866E566C0469}" srcOrd="1" destOrd="0" presId="urn:microsoft.com/office/officeart/2005/8/layout/hierarchy6"/>
    <dgm:cxn modelId="{C0FEB865-E284-4951-B2CE-58EBBB95982B}" type="presParOf" srcId="{09546848-FA9C-4699-AABD-866E566C0469}" destId="{F2374914-74FD-4450-912E-821FD7DE6C7F}" srcOrd="0" destOrd="0" presId="urn:microsoft.com/office/officeart/2005/8/layout/hierarchy6"/>
    <dgm:cxn modelId="{E401612C-8C21-4B73-BF62-58E9184B1B9F}" type="presParOf" srcId="{09546848-FA9C-4699-AABD-866E566C0469}" destId="{95D3AD89-5560-49E8-930B-FA9D179AF59F}" srcOrd="1" destOrd="0" presId="urn:microsoft.com/office/officeart/2005/8/layout/hierarchy6"/>
    <dgm:cxn modelId="{C72236E9-B35C-4A10-B08E-BB4EA6741CE3}" type="presParOf" srcId="{D53F7128-86C1-4DBE-A922-F984A3C6846F}" destId="{380885AD-4142-4A61-AA83-1C2F297EA9E0}" srcOrd="6" destOrd="0" presId="urn:microsoft.com/office/officeart/2005/8/layout/hierarchy6"/>
    <dgm:cxn modelId="{C8F3C63B-1998-4F31-818A-75B988B57C19}" type="presParOf" srcId="{D53F7128-86C1-4DBE-A922-F984A3C6846F}" destId="{C3CE7400-056D-4513-A34A-1C74B23D463D}" srcOrd="7" destOrd="0" presId="urn:microsoft.com/office/officeart/2005/8/layout/hierarchy6"/>
    <dgm:cxn modelId="{AC39AA6F-3259-4406-9223-AE0E57BBE7F0}" type="presParOf" srcId="{C3CE7400-056D-4513-A34A-1C74B23D463D}" destId="{2B790A9F-7793-469C-B40B-F0D2E7F195B1}" srcOrd="0" destOrd="0" presId="urn:microsoft.com/office/officeart/2005/8/layout/hierarchy6"/>
    <dgm:cxn modelId="{A56BC804-A45A-48CB-BAF7-FD938DF270D1}" type="presParOf" srcId="{C3CE7400-056D-4513-A34A-1C74B23D463D}" destId="{0B70936D-8F8A-4A7B-A00E-3D36021E7E55}" srcOrd="1" destOrd="0" presId="urn:microsoft.com/office/officeart/2005/8/layout/hierarchy6"/>
    <dgm:cxn modelId="{0F063AC6-AE35-4ACF-A96D-9E3B518CF2FD}" type="presParOf" srcId="{D53F7128-86C1-4DBE-A922-F984A3C6846F}" destId="{D5A6B15B-4FB0-4E74-9D19-E6BE29B46F57}" srcOrd="8" destOrd="0" presId="urn:microsoft.com/office/officeart/2005/8/layout/hierarchy6"/>
    <dgm:cxn modelId="{81A3CD22-FAFC-4F4A-9822-BD2E24E7C4D0}" type="presParOf" srcId="{D53F7128-86C1-4DBE-A922-F984A3C6846F}" destId="{B28BEEF5-3755-4D0D-AD36-AB675926EAF0}" srcOrd="9" destOrd="0" presId="urn:microsoft.com/office/officeart/2005/8/layout/hierarchy6"/>
    <dgm:cxn modelId="{6F40437A-FE05-4393-8411-224D7F0A0119}" type="presParOf" srcId="{B28BEEF5-3755-4D0D-AD36-AB675926EAF0}" destId="{55FC8F05-D71E-407E-ABD4-C6BF99379B19}" srcOrd="0" destOrd="0" presId="urn:microsoft.com/office/officeart/2005/8/layout/hierarchy6"/>
    <dgm:cxn modelId="{CA1B8148-C101-4698-B2A1-FA0CC958885F}" type="presParOf" srcId="{B28BEEF5-3755-4D0D-AD36-AB675926EAF0}" destId="{666A6339-21E0-4E9F-B0F2-4BE39B1C3F3E}" srcOrd="1" destOrd="0" presId="urn:microsoft.com/office/officeart/2005/8/layout/hierarchy6"/>
    <dgm:cxn modelId="{DD7EA2FC-F037-4513-AE1C-27AFE73B19D3}" type="presParOf" srcId="{666A6339-21E0-4E9F-B0F2-4BE39B1C3F3E}" destId="{6FF50C80-2414-424C-9156-91A36A79EAFB}" srcOrd="0" destOrd="0" presId="urn:microsoft.com/office/officeart/2005/8/layout/hierarchy6"/>
    <dgm:cxn modelId="{5340F887-E0F8-4329-84F9-269CB5CDADCF}" type="presParOf" srcId="{666A6339-21E0-4E9F-B0F2-4BE39B1C3F3E}" destId="{2BA64E09-76F4-4B00-89F7-21C30D1F0E52}" srcOrd="1" destOrd="0" presId="urn:microsoft.com/office/officeart/2005/8/layout/hierarchy6"/>
    <dgm:cxn modelId="{E065720D-F662-429C-9F9F-ECD37542CE16}" type="presParOf" srcId="{2BA64E09-76F4-4B00-89F7-21C30D1F0E52}" destId="{46E0CEFC-5393-40DF-A6C2-BFCCBB5471C9}" srcOrd="0" destOrd="0" presId="urn:microsoft.com/office/officeart/2005/8/layout/hierarchy6"/>
    <dgm:cxn modelId="{133D3B59-2495-492A-BAE9-DCF971DBD1D8}" type="presParOf" srcId="{2BA64E09-76F4-4B00-89F7-21C30D1F0E52}" destId="{988858F8-2745-49B6-8ADC-C3B7E3172D07}" srcOrd="1" destOrd="0" presId="urn:microsoft.com/office/officeart/2005/8/layout/hierarchy6"/>
    <dgm:cxn modelId="{73F6AD5A-F6D5-4219-B42D-45D1CDB5F6BB}" type="presParOf" srcId="{E3D663C7-24A7-441F-8F1F-11599ADB3A84}" destId="{3BBC5CEA-1948-4D37-9908-758B44FE77FC}" srcOrd="1" destOrd="0" presId="urn:microsoft.com/office/officeart/2005/8/layout/hierarchy6"/>
    <dgm:cxn modelId="{B53EFA4F-AA7D-4B4B-A053-5591D69B63C8}" type="presParOf" srcId="{3BBC5CEA-1948-4D37-9908-758B44FE77FC}" destId="{B700B4BD-C7D7-44D9-9C10-C542C0DF6E62}" srcOrd="0" destOrd="0" presId="urn:microsoft.com/office/officeart/2005/8/layout/hierarchy6"/>
    <dgm:cxn modelId="{2F0CE461-EC9C-4C93-B381-972D60E8CAAB}" type="presParOf" srcId="{B700B4BD-C7D7-44D9-9C10-C542C0DF6E62}" destId="{ADA2CAC1-9A44-408B-B9C8-7A442DF344D8}" srcOrd="0" destOrd="0" presId="urn:microsoft.com/office/officeart/2005/8/layout/hierarchy6"/>
    <dgm:cxn modelId="{5C1F048A-E4F2-4496-9740-16D6DB78D8D0}" type="presParOf" srcId="{B700B4BD-C7D7-44D9-9C10-C542C0DF6E62}" destId="{876C0A9B-1E6A-429F-8087-48ACE0C7886D}" srcOrd="1" destOrd="0" presId="urn:microsoft.com/office/officeart/2005/8/layout/hierarchy6"/>
    <dgm:cxn modelId="{1907D68D-1033-452C-9F07-7327C2D2A254}" type="presParOf" srcId="{3BBC5CEA-1948-4D37-9908-758B44FE77FC}" destId="{EA0CED86-9E30-4C5F-B05E-279A281FA7C3}" srcOrd="1" destOrd="0" presId="urn:microsoft.com/office/officeart/2005/8/layout/hierarchy6"/>
    <dgm:cxn modelId="{151CECBF-814C-41CA-980E-66A38E8C003A}" type="presParOf" srcId="{EA0CED86-9E30-4C5F-B05E-279A281FA7C3}" destId="{499CA0AE-E355-4BE0-B921-849725F89801}" srcOrd="0" destOrd="0" presId="urn:microsoft.com/office/officeart/2005/8/layout/hierarchy6"/>
    <dgm:cxn modelId="{6A3ADFB0-2C07-482E-A9A0-0369401E4467}" type="presParOf" srcId="{3BBC5CEA-1948-4D37-9908-758B44FE77FC}" destId="{9DCDAEBC-5E60-41E5-93F4-575000DD5ADD}" srcOrd="2" destOrd="0" presId="urn:microsoft.com/office/officeart/2005/8/layout/hierarchy6"/>
    <dgm:cxn modelId="{A22B0985-01ED-4EBC-8218-2C0898D78A3E}" type="presParOf" srcId="{9DCDAEBC-5E60-41E5-93F4-575000DD5ADD}" destId="{49FF385A-3453-4504-B1A6-63843D4C81DD}" srcOrd="0" destOrd="0" presId="urn:microsoft.com/office/officeart/2005/8/layout/hierarchy6"/>
    <dgm:cxn modelId="{32C62449-D321-4369-BC31-7151974E59C7}" type="presParOf" srcId="{9DCDAEBC-5E60-41E5-93F4-575000DD5ADD}" destId="{6B7D7484-EBB9-418D-B8D2-5C6803B940BA}" srcOrd="1" destOrd="0" presId="urn:microsoft.com/office/officeart/2005/8/layout/hierarchy6"/>
    <dgm:cxn modelId="{A7190CF9-EC0B-4F53-8CE9-8139CDC1D23F}" type="presParOf" srcId="{3BBC5CEA-1948-4D37-9908-758B44FE77FC}" destId="{FFA3F0E6-6ECB-4128-A29C-AD000110BFA5}" srcOrd="3" destOrd="0" presId="urn:microsoft.com/office/officeart/2005/8/layout/hierarchy6"/>
    <dgm:cxn modelId="{EEDDE19A-9D36-4C4F-A730-2567FB21A96A}" type="presParOf" srcId="{FFA3F0E6-6ECB-4128-A29C-AD000110BFA5}" destId="{35A23F79-A831-4796-A96F-43B6D9A14B39}" srcOrd="0" destOrd="0" presId="urn:microsoft.com/office/officeart/2005/8/layout/hierarchy6"/>
    <dgm:cxn modelId="{4257FDEA-5392-474F-8652-02285545C1FC}" type="presParOf" srcId="{3BBC5CEA-1948-4D37-9908-758B44FE77FC}" destId="{C3F93423-473D-4363-BC0E-410A2F567ABF}" srcOrd="4" destOrd="0" presId="urn:microsoft.com/office/officeart/2005/8/layout/hierarchy6"/>
    <dgm:cxn modelId="{59FB5E18-4F15-4E38-8F67-FA53E267D48B}" type="presParOf" srcId="{C3F93423-473D-4363-BC0E-410A2F567ABF}" destId="{7114581B-8524-4DEE-A4B7-70C8FA143E22}" srcOrd="0" destOrd="0" presId="urn:microsoft.com/office/officeart/2005/8/layout/hierarchy6"/>
    <dgm:cxn modelId="{2476BAEA-E11E-443D-B4F1-2A551F84DD58}" type="presParOf" srcId="{C3F93423-473D-4363-BC0E-410A2F567ABF}" destId="{DAA93565-1ECF-47E8-9AFD-3654B25B84EE}"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AD6CDC-1697-4C93-BA89-F18F4F24C43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AU"/>
        </a:p>
      </dgm:t>
    </dgm:pt>
    <dgm:pt modelId="{831C3D95-384F-432B-972A-B0E6D4F85533}">
      <dgm:prSet phldrT="[Text]"/>
      <dgm:spPr/>
      <dgm:t>
        <a:bodyPr/>
        <a:lstStyle/>
        <a:p>
          <a:r>
            <a:rPr lang="en-AU" dirty="0" smtClean="0"/>
            <a:t>Revenue recognition</a:t>
          </a:r>
          <a:endParaRPr lang="en-AU" dirty="0"/>
        </a:p>
      </dgm:t>
    </dgm:pt>
    <dgm:pt modelId="{A8A02893-8243-4AFE-9FBD-F3BEFF29D565}" type="parTrans" cxnId="{9765BF2F-56E5-44CC-805B-ECE4760C83BA}">
      <dgm:prSet/>
      <dgm:spPr/>
      <dgm:t>
        <a:bodyPr/>
        <a:lstStyle/>
        <a:p>
          <a:endParaRPr lang="en-AU"/>
        </a:p>
      </dgm:t>
    </dgm:pt>
    <dgm:pt modelId="{92FF42AF-7F24-4B90-83D5-AD00FA6136F4}" type="sibTrans" cxnId="{9765BF2F-56E5-44CC-805B-ECE4760C83BA}">
      <dgm:prSet/>
      <dgm:spPr/>
      <dgm:t>
        <a:bodyPr/>
        <a:lstStyle/>
        <a:p>
          <a:endParaRPr lang="en-AU"/>
        </a:p>
      </dgm:t>
    </dgm:pt>
    <dgm:pt modelId="{8B4E72F7-2F06-4781-AE7C-CA227CF0BE9A}">
      <dgm:prSet phldrT="[Text]"/>
      <dgm:spPr/>
      <dgm:t>
        <a:bodyPr/>
        <a:lstStyle/>
        <a:p>
          <a:r>
            <a:rPr lang="en-AU" dirty="0" smtClean="0"/>
            <a:t>For profit entities</a:t>
          </a:r>
          <a:endParaRPr lang="en-AU" dirty="0"/>
        </a:p>
      </dgm:t>
    </dgm:pt>
    <dgm:pt modelId="{A87DF9BD-DBBD-4767-980E-9557334B01D0}" type="parTrans" cxnId="{A92D85B8-DF73-49A8-B608-F6AA8A756578}">
      <dgm:prSet/>
      <dgm:spPr/>
      <dgm:t>
        <a:bodyPr/>
        <a:lstStyle/>
        <a:p>
          <a:endParaRPr lang="en-AU" dirty="0"/>
        </a:p>
      </dgm:t>
    </dgm:pt>
    <dgm:pt modelId="{924C8C06-9796-42E2-8EF2-57EF7D26EE5F}" type="sibTrans" cxnId="{A92D85B8-DF73-49A8-B608-F6AA8A756578}">
      <dgm:prSet/>
      <dgm:spPr/>
      <dgm:t>
        <a:bodyPr/>
        <a:lstStyle/>
        <a:p>
          <a:endParaRPr lang="en-AU"/>
        </a:p>
      </dgm:t>
    </dgm:pt>
    <dgm:pt modelId="{81E89F5C-2FFE-492C-B3A8-C89BF22E3726}">
      <dgm:prSet phldrT="[Text]"/>
      <dgm:spPr/>
      <dgm:t>
        <a:bodyPr/>
        <a:lstStyle/>
        <a:p>
          <a:r>
            <a:rPr lang="en-AU" dirty="0" smtClean="0"/>
            <a:t>Government grants</a:t>
          </a:r>
          <a:endParaRPr lang="en-AU" dirty="0"/>
        </a:p>
      </dgm:t>
    </dgm:pt>
    <dgm:pt modelId="{E347A374-08B7-4124-BFDE-A949B5A6A5AF}" type="parTrans" cxnId="{9C467F75-296C-4A08-811D-63FAB598B073}">
      <dgm:prSet/>
      <dgm:spPr/>
      <dgm:t>
        <a:bodyPr/>
        <a:lstStyle/>
        <a:p>
          <a:endParaRPr lang="en-AU" dirty="0"/>
        </a:p>
      </dgm:t>
    </dgm:pt>
    <dgm:pt modelId="{655055F2-33C9-49AD-947B-1CD3A431834F}" type="sibTrans" cxnId="{9C467F75-296C-4A08-811D-63FAB598B073}">
      <dgm:prSet/>
      <dgm:spPr/>
      <dgm:t>
        <a:bodyPr/>
        <a:lstStyle/>
        <a:p>
          <a:endParaRPr lang="en-AU"/>
        </a:p>
      </dgm:t>
    </dgm:pt>
    <dgm:pt modelId="{208C8361-2BF2-40F4-BF4C-5DFA836AC065}">
      <dgm:prSet phldrT="[Text]"/>
      <dgm:spPr/>
      <dgm:t>
        <a:bodyPr/>
        <a:lstStyle/>
        <a:p>
          <a:r>
            <a:rPr lang="en-AU" dirty="0" smtClean="0"/>
            <a:t>Construction contracts</a:t>
          </a:r>
          <a:endParaRPr lang="en-AU" dirty="0"/>
        </a:p>
      </dgm:t>
    </dgm:pt>
    <dgm:pt modelId="{77E5DBF8-74E1-4066-8713-84C8B8C7AA82}" type="parTrans" cxnId="{F149A32E-6D4F-40F1-90FA-9B90680C9A31}">
      <dgm:prSet/>
      <dgm:spPr/>
      <dgm:t>
        <a:bodyPr/>
        <a:lstStyle/>
        <a:p>
          <a:endParaRPr lang="en-AU" dirty="0"/>
        </a:p>
      </dgm:t>
    </dgm:pt>
    <dgm:pt modelId="{7FE19D0A-3878-4225-8354-DA56E0C39EB2}" type="sibTrans" cxnId="{F149A32E-6D4F-40F1-90FA-9B90680C9A31}">
      <dgm:prSet/>
      <dgm:spPr/>
      <dgm:t>
        <a:bodyPr/>
        <a:lstStyle/>
        <a:p>
          <a:endParaRPr lang="en-AU"/>
        </a:p>
      </dgm:t>
    </dgm:pt>
    <dgm:pt modelId="{9DE260E4-E69B-487D-BF7A-5324B037CA14}">
      <dgm:prSet phldrT="[Text]"/>
      <dgm:spPr>
        <a:solidFill>
          <a:srgbClr val="FFC000">
            <a:alpha val="90000"/>
          </a:srgbClr>
        </a:solidFill>
      </dgm:spPr>
      <dgm:t>
        <a:bodyPr/>
        <a:lstStyle/>
        <a:p>
          <a:r>
            <a:rPr lang="en-AU" dirty="0" smtClean="0"/>
            <a:t>Not-for-profit entities</a:t>
          </a:r>
          <a:endParaRPr lang="en-AU" dirty="0"/>
        </a:p>
      </dgm:t>
    </dgm:pt>
    <dgm:pt modelId="{AB079826-3DDE-4783-8CC3-E3A2F1B65BF0}" type="parTrans" cxnId="{D86403BE-A287-469B-9001-211FEEAA86F9}">
      <dgm:prSet/>
      <dgm:spPr/>
      <dgm:t>
        <a:bodyPr/>
        <a:lstStyle/>
        <a:p>
          <a:endParaRPr lang="en-AU" dirty="0"/>
        </a:p>
      </dgm:t>
    </dgm:pt>
    <dgm:pt modelId="{CD1E93DE-988D-4DF9-9005-3453E5BD6B73}" type="sibTrans" cxnId="{D86403BE-A287-469B-9001-211FEEAA86F9}">
      <dgm:prSet/>
      <dgm:spPr/>
      <dgm:t>
        <a:bodyPr/>
        <a:lstStyle/>
        <a:p>
          <a:endParaRPr lang="en-AU"/>
        </a:p>
      </dgm:t>
    </dgm:pt>
    <dgm:pt modelId="{1C7BB31B-31A2-4BFD-92E4-D1C6F4F48756}">
      <dgm:prSet phldrT="[Text]"/>
      <dgm:spPr>
        <a:solidFill>
          <a:srgbClr val="92D050">
            <a:alpha val="90000"/>
          </a:srgbClr>
        </a:solidFill>
      </dgm:spPr>
      <dgm:t>
        <a:bodyPr/>
        <a:lstStyle/>
        <a:p>
          <a:r>
            <a:rPr lang="en-AU" dirty="0" smtClean="0"/>
            <a:t>Reciprocal transfer</a:t>
          </a:r>
          <a:endParaRPr lang="en-AU" dirty="0"/>
        </a:p>
      </dgm:t>
    </dgm:pt>
    <dgm:pt modelId="{9D264890-665C-45DA-8540-93F285577175}" type="parTrans" cxnId="{B30B1D84-ED97-4888-B470-6274D3C61017}">
      <dgm:prSet/>
      <dgm:spPr/>
      <dgm:t>
        <a:bodyPr/>
        <a:lstStyle/>
        <a:p>
          <a:endParaRPr lang="en-AU" dirty="0"/>
        </a:p>
      </dgm:t>
    </dgm:pt>
    <dgm:pt modelId="{81664D6B-309B-406C-B31B-E7E712F01EA9}" type="sibTrans" cxnId="{B30B1D84-ED97-4888-B470-6274D3C61017}">
      <dgm:prSet/>
      <dgm:spPr/>
      <dgm:t>
        <a:bodyPr/>
        <a:lstStyle/>
        <a:p>
          <a:endParaRPr lang="en-AU"/>
        </a:p>
      </dgm:t>
    </dgm:pt>
    <dgm:pt modelId="{98BEEA2D-DABC-4D20-BEC1-C4F92619F864}">
      <dgm:prSet phldrT="[Text]"/>
      <dgm:spPr/>
      <dgm:t>
        <a:bodyPr/>
        <a:lstStyle/>
        <a:p>
          <a:r>
            <a:rPr lang="en-AU" dirty="0" smtClean="0"/>
            <a:t>AASB 120</a:t>
          </a:r>
          <a:endParaRPr lang="en-AU" dirty="0"/>
        </a:p>
      </dgm:t>
    </dgm:pt>
    <dgm:pt modelId="{ED60221B-D75B-4850-83DF-B355369F9FA2}" type="parTrans" cxnId="{7DBD8C5C-AF63-4B78-B268-8BDFCC453091}">
      <dgm:prSet/>
      <dgm:spPr/>
      <dgm:t>
        <a:bodyPr/>
        <a:lstStyle/>
        <a:p>
          <a:endParaRPr lang="en-AU" dirty="0"/>
        </a:p>
      </dgm:t>
    </dgm:pt>
    <dgm:pt modelId="{A20498B9-BD40-4B7B-B81C-09B4D2DA7820}" type="sibTrans" cxnId="{7DBD8C5C-AF63-4B78-B268-8BDFCC453091}">
      <dgm:prSet/>
      <dgm:spPr/>
      <dgm:t>
        <a:bodyPr/>
        <a:lstStyle/>
        <a:p>
          <a:endParaRPr lang="en-AU"/>
        </a:p>
      </dgm:t>
    </dgm:pt>
    <dgm:pt modelId="{F653952E-32F1-44D3-8993-C8843E9811E3}">
      <dgm:prSet phldrT="[Text]"/>
      <dgm:spPr/>
      <dgm:t>
        <a:bodyPr/>
        <a:lstStyle/>
        <a:p>
          <a:r>
            <a:rPr lang="en-AU" dirty="0" smtClean="0"/>
            <a:t>AASB 111</a:t>
          </a:r>
          <a:endParaRPr lang="en-AU" dirty="0"/>
        </a:p>
      </dgm:t>
    </dgm:pt>
    <dgm:pt modelId="{8A26B48D-B8AB-4312-B44B-75909E004518}" type="parTrans" cxnId="{F94C479F-15DD-4DF9-8F21-312587D4566C}">
      <dgm:prSet/>
      <dgm:spPr/>
      <dgm:t>
        <a:bodyPr/>
        <a:lstStyle/>
        <a:p>
          <a:endParaRPr lang="en-AU" dirty="0"/>
        </a:p>
      </dgm:t>
    </dgm:pt>
    <dgm:pt modelId="{46DF1107-E664-435A-B590-B0E49539BEFB}" type="sibTrans" cxnId="{F94C479F-15DD-4DF9-8F21-312587D4566C}">
      <dgm:prSet/>
      <dgm:spPr/>
      <dgm:t>
        <a:bodyPr/>
        <a:lstStyle/>
        <a:p>
          <a:endParaRPr lang="en-AU"/>
        </a:p>
      </dgm:t>
    </dgm:pt>
    <dgm:pt modelId="{C992E6A9-E077-4311-8E5E-77B2EA5944C6}">
      <dgm:prSet phldrT="[Text]"/>
      <dgm:spPr/>
      <dgm:t>
        <a:bodyPr/>
        <a:lstStyle/>
        <a:p>
          <a:r>
            <a:rPr lang="en-AU" dirty="0" smtClean="0"/>
            <a:t>Other Revenue</a:t>
          </a:r>
          <a:endParaRPr lang="en-AU" dirty="0"/>
        </a:p>
      </dgm:t>
    </dgm:pt>
    <dgm:pt modelId="{EDA0BDDC-57CA-4732-B0D3-8FF55441F396}" type="parTrans" cxnId="{FD0BDDEA-7768-4058-BADD-8C0FAFD1EC94}">
      <dgm:prSet/>
      <dgm:spPr/>
      <dgm:t>
        <a:bodyPr/>
        <a:lstStyle/>
        <a:p>
          <a:endParaRPr lang="en-AU" dirty="0"/>
        </a:p>
      </dgm:t>
    </dgm:pt>
    <dgm:pt modelId="{F4CA9304-DDBF-48DD-8396-3700A3ECE888}" type="sibTrans" cxnId="{FD0BDDEA-7768-4058-BADD-8C0FAFD1EC94}">
      <dgm:prSet/>
      <dgm:spPr/>
      <dgm:t>
        <a:bodyPr/>
        <a:lstStyle/>
        <a:p>
          <a:endParaRPr lang="en-AU"/>
        </a:p>
      </dgm:t>
    </dgm:pt>
    <dgm:pt modelId="{6F70FC52-5B4A-4989-A5C6-E6B8B064A185}">
      <dgm:prSet phldrT="[Text]"/>
      <dgm:spPr/>
      <dgm:t>
        <a:bodyPr/>
        <a:lstStyle/>
        <a:p>
          <a:r>
            <a:rPr lang="en-AU" dirty="0" smtClean="0"/>
            <a:t>AASB 118</a:t>
          </a:r>
          <a:endParaRPr lang="en-AU" dirty="0"/>
        </a:p>
      </dgm:t>
    </dgm:pt>
    <dgm:pt modelId="{E5672C75-5663-4E75-BC6F-EBAE451FAEA6}" type="parTrans" cxnId="{E6EA7423-2C22-4236-AF58-22879BE7A9E1}">
      <dgm:prSet/>
      <dgm:spPr/>
      <dgm:t>
        <a:bodyPr/>
        <a:lstStyle/>
        <a:p>
          <a:endParaRPr lang="en-AU" dirty="0"/>
        </a:p>
      </dgm:t>
    </dgm:pt>
    <dgm:pt modelId="{C80BEF3D-3278-402A-AD58-28F0D9A46AD4}" type="sibTrans" cxnId="{E6EA7423-2C22-4236-AF58-22879BE7A9E1}">
      <dgm:prSet/>
      <dgm:spPr/>
      <dgm:t>
        <a:bodyPr/>
        <a:lstStyle/>
        <a:p>
          <a:endParaRPr lang="en-AU"/>
        </a:p>
      </dgm:t>
    </dgm:pt>
    <dgm:pt modelId="{555F2B6A-BFA4-443E-AF15-432F8B4A2A1D}">
      <dgm:prSet phldrT="[Text]"/>
      <dgm:spPr>
        <a:solidFill>
          <a:srgbClr val="92D050">
            <a:alpha val="90000"/>
          </a:srgbClr>
        </a:solidFill>
      </dgm:spPr>
      <dgm:t>
        <a:bodyPr/>
        <a:lstStyle/>
        <a:p>
          <a:r>
            <a:rPr lang="en-AU" dirty="0" smtClean="0"/>
            <a:t>Non-reciprocal transfer</a:t>
          </a:r>
          <a:endParaRPr lang="en-AU" dirty="0"/>
        </a:p>
      </dgm:t>
    </dgm:pt>
    <dgm:pt modelId="{6FEB731B-FAEA-473B-948A-172688698FDA}" type="parTrans" cxnId="{9F375F33-04EF-46FA-83AF-CE8436273FD5}">
      <dgm:prSet/>
      <dgm:spPr/>
      <dgm:t>
        <a:bodyPr/>
        <a:lstStyle/>
        <a:p>
          <a:endParaRPr lang="en-AU" dirty="0"/>
        </a:p>
      </dgm:t>
    </dgm:pt>
    <dgm:pt modelId="{D601A46E-3DAE-466A-A796-AA3CE0E1C72F}" type="sibTrans" cxnId="{9F375F33-04EF-46FA-83AF-CE8436273FD5}">
      <dgm:prSet/>
      <dgm:spPr/>
      <dgm:t>
        <a:bodyPr/>
        <a:lstStyle/>
        <a:p>
          <a:endParaRPr lang="en-AU"/>
        </a:p>
      </dgm:t>
    </dgm:pt>
    <dgm:pt modelId="{58C3FE3D-7CAC-41EA-A78D-7253E35015E1}">
      <dgm:prSet phldrT="[Text]"/>
      <dgm:spPr>
        <a:solidFill>
          <a:schemeClr val="accent2">
            <a:lumMod val="20000"/>
            <a:lumOff val="80000"/>
            <a:alpha val="90000"/>
          </a:schemeClr>
        </a:solidFill>
      </dgm:spPr>
      <dgm:t>
        <a:bodyPr/>
        <a:lstStyle/>
        <a:p>
          <a:r>
            <a:rPr lang="en-AU" dirty="0" smtClean="0"/>
            <a:t>Construction contracts</a:t>
          </a:r>
          <a:endParaRPr lang="en-AU" dirty="0"/>
        </a:p>
      </dgm:t>
    </dgm:pt>
    <dgm:pt modelId="{46A7A7A9-BE93-430E-A6AF-F5CF088662FB}" type="parTrans" cxnId="{AE429EA8-8140-4E03-9827-FD1923DFBF8A}">
      <dgm:prSet/>
      <dgm:spPr/>
      <dgm:t>
        <a:bodyPr/>
        <a:lstStyle/>
        <a:p>
          <a:endParaRPr lang="en-AU" dirty="0"/>
        </a:p>
      </dgm:t>
    </dgm:pt>
    <dgm:pt modelId="{B00C49D3-EA51-4082-838D-6041F1F7A30D}" type="sibTrans" cxnId="{AE429EA8-8140-4E03-9827-FD1923DFBF8A}">
      <dgm:prSet/>
      <dgm:spPr/>
      <dgm:t>
        <a:bodyPr/>
        <a:lstStyle/>
        <a:p>
          <a:endParaRPr lang="en-AU"/>
        </a:p>
      </dgm:t>
    </dgm:pt>
    <dgm:pt modelId="{EE506660-3F8D-4A7F-B591-9E202A2FC581}">
      <dgm:prSet phldrT="[Text]"/>
      <dgm:spPr>
        <a:solidFill>
          <a:srgbClr val="FFFF00">
            <a:alpha val="90000"/>
          </a:srgbClr>
        </a:solidFill>
      </dgm:spPr>
      <dgm:t>
        <a:bodyPr/>
        <a:lstStyle/>
        <a:p>
          <a:r>
            <a:rPr lang="en-AU" dirty="0" smtClean="0"/>
            <a:t>AASB 111</a:t>
          </a:r>
          <a:endParaRPr lang="en-AU" dirty="0"/>
        </a:p>
      </dgm:t>
    </dgm:pt>
    <dgm:pt modelId="{501E0F85-7673-47FA-87D5-F1E88C45AB4B}" type="parTrans" cxnId="{EFE5F235-6B0C-4F9F-8D25-24111BE5AC8A}">
      <dgm:prSet/>
      <dgm:spPr/>
      <dgm:t>
        <a:bodyPr/>
        <a:lstStyle/>
        <a:p>
          <a:endParaRPr lang="en-AU" dirty="0"/>
        </a:p>
      </dgm:t>
    </dgm:pt>
    <dgm:pt modelId="{8C85A748-7941-40B9-98BC-2B85EFB57CA8}" type="sibTrans" cxnId="{EFE5F235-6B0C-4F9F-8D25-24111BE5AC8A}">
      <dgm:prSet/>
      <dgm:spPr/>
      <dgm:t>
        <a:bodyPr/>
        <a:lstStyle/>
        <a:p>
          <a:endParaRPr lang="en-AU"/>
        </a:p>
      </dgm:t>
    </dgm:pt>
    <dgm:pt modelId="{48478AD8-81BC-491F-890D-BD9AF7ABB7A9}">
      <dgm:prSet phldrT="[Text]"/>
      <dgm:spPr>
        <a:solidFill>
          <a:srgbClr val="FFFF00">
            <a:alpha val="90000"/>
          </a:srgbClr>
        </a:solidFill>
      </dgm:spPr>
      <dgm:t>
        <a:bodyPr/>
        <a:lstStyle/>
        <a:p>
          <a:r>
            <a:rPr lang="en-AU" dirty="0" smtClean="0"/>
            <a:t>AASB 118</a:t>
          </a:r>
          <a:endParaRPr lang="en-AU" dirty="0"/>
        </a:p>
      </dgm:t>
    </dgm:pt>
    <dgm:pt modelId="{6663F6FD-D8B1-459B-B986-668946D89CA7}" type="parTrans" cxnId="{A736CBA0-8B52-404A-86AF-A4667B2A60D9}">
      <dgm:prSet/>
      <dgm:spPr/>
      <dgm:t>
        <a:bodyPr/>
        <a:lstStyle/>
        <a:p>
          <a:endParaRPr lang="en-AU" dirty="0"/>
        </a:p>
      </dgm:t>
    </dgm:pt>
    <dgm:pt modelId="{8A7D5013-8AAC-4691-89CB-933FBC1A15DD}" type="sibTrans" cxnId="{A736CBA0-8B52-404A-86AF-A4667B2A60D9}">
      <dgm:prSet/>
      <dgm:spPr/>
      <dgm:t>
        <a:bodyPr/>
        <a:lstStyle/>
        <a:p>
          <a:endParaRPr lang="en-AU"/>
        </a:p>
      </dgm:t>
    </dgm:pt>
    <dgm:pt modelId="{E8274318-21B2-414C-B73A-20A944529A8C}">
      <dgm:prSet phldrT="[Text]"/>
      <dgm:spPr>
        <a:solidFill>
          <a:schemeClr val="accent2">
            <a:lumMod val="20000"/>
            <a:lumOff val="80000"/>
            <a:alpha val="90000"/>
          </a:schemeClr>
        </a:solidFill>
      </dgm:spPr>
      <dgm:t>
        <a:bodyPr/>
        <a:lstStyle/>
        <a:p>
          <a:r>
            <a:rPr lang="en-AU" dirty="0" smtClean="0"/>
            <a:t>Other Revenue</a:t>
          </a:r>
          <a:endParaRPr lang="en-AU" dirty="0"/>
        </a:p>
      </dgm:t>
    </dgm:pt>
    <dgm:pt modelId="{962DD88F-FB98-4E98-81DD-12EF1FAEACB0}" type="parTrans" cxnId="{E55AF868-F3DA-49C7-BEE9-68BBE7475C68}">
      <dgm:prSet/>
      <dgm:spPr/>
      <dgm:t>
        <a:bodyPr/>
        <a:lstStyle/>
        <a:p>
          <a:endParaRPr lang="en-AU" dirty="0"/>
        </a:p>
      </dgm:t>
    </dgm:pt>
    <dgm:pt modelId="{83A58267-1991-4D29-82F0-0CEA80BCB63D}" type="sibTrans" cxnId="{E55AF868-F3DA-49C7-BEE9-68BBE7475C68}">
      <dgm:prSet/>
      <dgm:spPr/>
      <dgm:t>
        <a:bodyPr/>
        <a:lstStyle/>
        <a:p>
          <a:endParaRPr lang="en-AU"/>
        </a:p>
      </dgm:t>
    </dgm:pt>
    <dgm:pt modelId="{A43A7C88-37EF-486D-B93F-773C1B5284E5}">
      <dgm:prSet phldrT="[Text]"/>
      <dgm:spPr>
        <a:solidFill>
          <a:srgbClr val="FFFF00">
            <a:alpha val="90000"/>
          </a:srgbClr>
        </a:solidFill>
      </dgm:spPr>
      <dgm:t>
        <a:bodyPr/>
        <a:lstStyle/>
        <a:p>
          <a:r>
            <a:rPr lang="en-AU" dirty="0" smtClean="0"/>
            <a:t>A ASB 1004</a:t>
          </a:r>
          <a:endParaRPr lang="en-AU" dirty="0"/>
        </a:p>
      </dgm:t>
    </dgm:pt>
    <dgm:pt modelId="{3E8B4E6D-2081-4FE4-A9E8-FD4E8962F5B0}" type="parTrans" cxnId="{F9715625-E285-4EAF-954E-781F16EB0B62}">
      <dgm:prSet/>
      <dgm:spPr/>
      <dgm:t>
        <a:bodyPr/>
        <a:lstStyle/>
        <a:p>
          <a:endParaRPr lang="en-AU" dirty="0"/>
        </a:p>
      </dgm:t>
    </dgm:pt>
    <dgm:pt modelId="{6B95B8E1-361C-47AC-AAD6-82ABD01EF8F6}" type="sibTrans" cxnId="{F9715625-E285-4EAF-954E-781F16EB0B62}">
      <dgm:prSet/>
      <dgm:spPr/>
      <dgm:t>
        <a:bodyPr/>
        <a:lstStyle/>
        <a:p>
          <a:endParaRPr lang="en-AU"/>
        </a:p>
      </dgm:t>
    </dgm:pt>
    <dgm:pt modelId="{A4DB8472-6DE0-4D1F-919D-213C1C50B015}" type="pres">
      <dgm:prSet presAssocID="{1CAD6CDC-1697-4C93-BA89-F18F4F24C43E}" presName="hierChild1" presStyleCnt="0">
        <dgm:presLayoutVars>
          <dgm:chPref val="1"/>
          <dgm:dir/>
          <dgm:animOne val="branch"/>
          <dgm:animLvl val="lvl"/>
          <dgm:resizeHandles/>
        </dgm:presLayoutVars>
      </dgm:prSet>
      <dgm:spPr/>
      <dgm:t>
        <a:bodyPr/>
        <a:lstStyle/>
        <a:p>
          <a:endParaRPr lang="en-AU"/>
        </a:p>
      </dgm:t>
    </dgm:pt>
    <dgm:pt modelId="{EE673372-3EA9-42F0-A1D0-482BFACBDADF}" type="pres">
      <dgm:prSet presAssocID="{831C3D95-384F-432B-972A-B0E6D4F85533}" presName="hierRoot1" presStyleCnt="0"/>
      <dgm:spPr/>
    </dgm:pt>
    <dgm:pt modelId="{156CB635-3A1E-4E69-84F9-3EB16CF155AC}" type="pres">
      <dgm:prSet presAssocID="{831C3D95-384F-432B-972A-B0E6D4F85533}" presName="composite" presStyleCnt="0"/>
      <dgm:spPr/>
    </dgm:pt>
    <dgm:pt modelId="{969D3FB3-268C-4815-9680-C9AF9B1CC0A4}" type="pres">
      <dgm:prSet presAssocID="{831C3D95-384F-432B-972A-B0E6D4F85533}" presName="background" presStyleLbl="node0" presStyleIdx="0" presStyleCnt="1"/>
      <dgm:spPr/>
    </dgm:pt>
    <dgm:pt modelId="{A66D59B0-25F3-4226-AF3F-22AC493E3798}" type="pres">
      <dgm:prSet presAssocID="{831C3D95-384F-432B-972A-B0E6D4F85533}" presName="text" presStyleLbl="fgAcc0" presStyleIdx="0" presStyleCnt="1">
        <dgm:presLayoutVars>
          <dgm:chPref val="3"/>
        </dgm:presLayoutVars>
      </dgm:prSet>
      <dgm:spPr/>
      <dgm:t>
        <a:bodyPr/>
        <a:lstStyle/>
        <a:p>
          <a:endParaRPr lang="en-AU"/>
        </a:p>
      </dgm:t>
    </dgm:pt>
    <dgm:pt modelId="{DFCEA656-B54A-4D5E-A5DE-DDF9000A42E9}" type="pres">
      <dgm:prSet presAssocID="{831C3D95-384F-432B-972A-B0E6D4F85533}" presName="hierChild2" presStyleCnt="0"/>
      <dgm:spPr/>
    </dgm:pt>
    <dgm:pt modelId="{17A0274D-43F0-4C10-B310-DDAF552C3C57}" type="pres">
      <dgm:prSet presAssocID="{A87DF9BD-DBBD-4767-980E-9557334B01D0}" presName="Name10" presStyleLbl="parChTrans1D2" presStyleIdx="0" presStyleCnt="2"/>
      <dgm:spPr/>
      <dgm:t>
        <a:bodyPr/>
        <a:lstStyle/>
        <a:p>
          <a:endParaRPr lang="en-AU"/>
        </a:p>
      </dgm:t>
    </dgm:pt>
    <dgm:pt modelId="{143C05EB-FD6F-4AAC-9081-54EA51562A76}" type="pres">
      <dgm:prSet presAssocID="{8B4E72F7-2F06-4781-AE7C-CA227CF0BE9A}" presName="hierRoot2" presStyleCnt="0"/>
      <dgm:spPr/>
    </dgm:pt>
    <dgm:pt modelId="{917B505B-F720-4BE4-9E65-00DD27AA532C}" type="pres">
      <dgm:prSet presAssocID="{8B4E72F7-2F06-4781-AE7C-CA227CF0BE9A}" presName="composite2" presStyleCnt="0"/>
      <dgm:spPr/>
    </dgm:pt>
    <dgm:pt modelId="{4E293822-64AB-4390-9905-E491CA1AFACE}" type="pres">
      <dgm:prSet presAssocID="{8B4E72F7-2F06-4781-AE7C-CA227CF0BE9A}" presName="background2" presStyleLbl="node2" presStyleIdx="0" presStyleCnt="2"/>
      <dgm:spPr/>
    </dgm:pt>
    <dgm:pt modelId="{13ABB51E-3738-4C39-90CB-8DD76A84CF6E}" type="pres">
      <dgm:prSet presAssocID="{8B4E72F7-2F06-4781-AE7C-CA227CF0BE9A}" presName="text2" presStyleLbl="fgAcc2" presStyleIdx="0" presStyleCnt="2">
        <dgm:presLayoutVars>
          <dgm:chPref val="3"/>
        </dgm:presLayoutVars>
      </dgm:prSet>
      <dgm:spPr/>
      <dgm:t>
        <a:bodyPr/>
        <a:lstStyle/>
        <a:p>
          <a:endParaRPr lang="en-AU"/>
        </a:p>
      </dgm:t>
    </dgm:pt>
    <dgm:pt modelId="{4547C094-D8F9-4CC2-B4CF-41947E339D39}" type="pres">
      <dgm:prSet presAssocID="{8B4E72F7-2F06-4781-AE7C-CA227CF0BE9A}" presName="hierChild3" presStyleCnt="0"/>
      <dgm:spPr/>
    </dgm:pt>
    <dgm:pt modelId="{4D45F60A-3909-4B64-9D06-46FE3CD948BD}" type="pres">
      <dgm:prSet presAssocID="{E347A374-08B7-4124-BFDE-A949B5A6A5AF}" presName="Name17" presStyleLbl="parChTrans1D3" presStyleIdx="0" presStyleCnt="5"/>
      <dgm:spPr/>
      <dgm:t>
        <a:bodyPr/>
        <a:lstStyle/>
        <a:p>
          <a:endParaRPr lang="en-AU"/>
        </a:p>
      </dgm:t>
    </dgm:pt>
    <dgm:pt modelId="{E2067703-F7E0-45D4-801F-B1F536C1BCB3}" type="pres">
      <dgm:prSet presAssocID="{81E89F5C-2FFE-492C-B3A8-C89BF22E3726}" presName="hierRoot3" presStyleCnt="0"/>
      <dgm:spPr/>
    </dgm:pt>
    <dgm:pt modelId="{3B8D5A4F-ADEA-4AE1-841D-A98031B03850}" type="pres">
      <dgm:prSet presAssocID="{81E89F5C-2FFE-492C-B3A8-C89BF22E3726}" presName="composite3" presStyleCnt="0"/>
      <dgm:spPr/>
    </dgm:pt>
    <dgm:pt modelId="{A55AB8AB-9301-4403-ABA1-EC12C67FD336}" type="pres">
      <dgm:prSet presAssocID="{81E89F5C-2FFE-492C-B3A8-C89BF22E3726}" presName="background3" presStyleLbl="node3" presStyleIdx="0" presStyleCnt="5"/>
      <dgm:spPr/>
    </dgm:pt>
    <dgm:pt modelId="{98C87594-B2F1-4D2D-9FCD-30F8379A1FB5}" type="pres">
      <dgm:prSet presAssocID="{81E89F5C-2FFE-492C-B3A8-C89BF22E3726}" presName="text3" presStyleLbl="fgAcc3" presStyleIdx="0" presStyleCnt="5">
        <dgm:presLayoutVars>
          <dgm:chPref val="3"/>
        </dgm:presLayoutVars>
      </dgm:prSet>
      <dgm:spPr/>
      <dgm:t>
        <a:bodyPr/>
        <a:lstStyle/>
        <a:p>
          <a:endParaRPr lang="en-AU"/>
        </a:p>
      </dgm:t>
    </dgm:pt>
    <dgm:pt modelId="{58DD04A9-A25E-41B5-A74F-062B27038839}" type="pres">
      <dgm:prSet presAssocID="{81E89F5C-2FFE-492C-B3A8-C89BF22E3726}" presName="hierChild4" presStyleCnt="0"/>
      <dgm:spPr/>
    </dgm:pt>
    <dgm:pt modelId="{019661B2-4A28-44DC-AC04-188AA31BFB54}" type="pres">
      <dgm:prSet presAssocID="{ED60221B-D75B-4850-83DF-B355369F9FA2}" presName="Name23" presStyleLbl="parChTrans1D4" presStyleIdx="0" presStyleCnt="8"/>
      <dgm:spPr/>
      <dgm:t>
        <a:bodyPr/>
        <a:lstStyle/>
        <a:p>
          <a:endParaRPr lang="en-AU"/>
        </a:p>
      </dgm:t>
    </dgm:pt>
    <dgm:pt modelId="{EF63A28D-EECF-4CCD-89A7-67B2BF499C70}" type="pres">
      <dgm:prSet presAssocID="{98BEEA2D-DABC-4D20-BEC1-C4F92619F864}" presName="hierRoot4" presStyleCnt="0"/>
      <dgm:spPr/>
    </dgm:pt>
    <dgm:pt modelId="{DD46A0E4-29F8-4BC1-8EFD-80E8E0F8E4B2}" type="pres">
      <dgm:prSet presAssocID="{98BEEA2D-DABC-4D20-BEC1-C4F92619F864}" presName="composite4" presStyleCnt="0"/>
      <dgm:spPr/>
    </dgm:pt>
    <dgm:pt modelId="{B8978CA6-F079-4CBF-9C74-FDBDFDC01AC5}" type="pres">
      <dgm:prSet presAssocID="{98BEEA2D-DABC-4D20-BEC1-C4F92619F864}" presName="background4" presStyleLbl="node4" presStyleIdx="0" presStyleCnt="8"/>
      <dgm:spPr/>
    </dgm:pt>
    <dgm:pt modelId="{CB9354F5-A333-4902-85FE-1B3CDC155CC4}" type="pres">
      <dgm:prSet presAssocID="{98BEEA2D-DABC-4D20-BEC1-C4F92619F864}" presName="text4" presStyleLbl="fgAcc4" presStyleIdx="0" presStyleCnt="8">
        <dgm:presLayoutVars>
          <dgm:chPref val="3"/>
        </dgm:presLayoutVars>
      </dgm:prSet>
      <dgm:spPr/>
      <dgm:t>
        <a:bodyPr/>
        <a:lstStyle/>
        <a:p>
          <a:endParaRPr lang="en-AU"/>
        </a:p>
      </dgm:t>
    </dgm:pt>
    <dgm:pt modelId="{013FC33B-C14F-4F2E-8714-C63ADF9640A5}" type="pres">
      <dgm:prSet presAssocID="{98BEEA2D-DABC-4D20-BEC1-C4F92619F864}" presName="hierChild5" presStyleCnt="0"/>
      <dgm:spPr/>
    </dgm:pt>
    <dgm:pt modelId="{2225F592-FD38-4BC8-A122-7F5EDC050CD9}" type="pres">
      <dgm:prSet presAssocID="{77E5DBF8-74E1-4066-8713-84C8B8C7AA82}" presName="Name17" presStyleLbl="parChTrans1D3" presStyleIdx="1" presStyleCnt="5"/>
      <dgm:spPr/>
      <dgm:t>
        <a:bodyPr/>
        <a:lstStyle/>
        <a:p>
          <a:endParaRPr lang="en-AU"/>
        </a:p>
      </dgm:t>
    </dgm:pt>
    <dgm:pt modelId="{B88B0A74-6728-4EC8-8B2C-04E01CCCA5EA}" type="pres">
      <dgm:prSet presAssocID="{208C8361-2BF2-40F4-BF4C-5DFA836AC065}" presName="hierRoot3" presStyleCnt="0"/>
      <dgm:spPr/>
    </dgm:pt>
    <dgm:pt modelId="{8C08EDD1-93EE-4ADA-940B-A5CCC0C58995}" type="pres">
      <dgm:prSet presAssocID="{208C8361-2BF2-40F4-BF4C-5DFA836AC065}" presName="composite3" presStyleCnt="0"/>
      <dgm:spPr/>
    </dgm:pt>
    <dgm:pt modelId="{A94F7E61-1860-4CEF-9DC9-592BA24179B9}" type="pres">
      <dgm:prSet presAssocID="{208C8361-2BF2-40F4-BF4C-5DFA836AC065}" presName="background3" presStyleLbl="node3" presStyleIdx="1" presStyleCnt="5"/>
      <dgm:spPr/>
    </dgm:pt>
    <dgm:pt modelId="{23F2C3C3-5967-4ED7-984A-EDA57B036266}" type="pres">
      <dgm:prSet presAssocID="{208C8361-2BF2-40F4-BF4C-5DFA836AC065}" presName="text3" presStyleLbl="fgAcc3" presStyleIdx="1" presStyleCnt="5">
        <dgm:presLayoutVars>
          <dgm:chPref val="3"/>
        </dgm:presLayoutVars>
      </dgm:prSet>
      <dgm:spPr/>
      <dgm:t>
        <a:bodyPr/>
        <a:lstStyle/>
        <a:p>
          <a:endParaRPr lang="en-AU"/>
        </a:p>
      </dgm:t>
    </dgm:pt>
    <dgm:pt modelId="{6C596493-7373-4F16-BB59-4452F2AEB6B4}" type="pres">
      <dgm:prSet presAssocID="{208C8361-2BF2-40F4-BF4C-5DFA836AC065}" presName="hierChild4" presStyleCnt="0"/>
      <dgm:spPr/>
    </dgm:pt>
    <dgm:pt modelId="{52015547-6950-468A-9E90-30B55ACFB5E7}" type="pres">
      <dgm:prSet presAssocID="{8A26B48D-B8AB-4312-B44B-75909E004518}" presName="Name23" presStyleLbl="parChTrans1D4" presStyleIdx="1" presStyleCnt="8"/>
      <dgm:spPr/>
      <dgm:t>
        <a:bodyPr/>
        <a:lstStyle/>
        <a:p>
          <a:endParaRPr lang="en-AU"/>
        </a:p>
      </dgm:t>
    </dgm:pt>
    <dgm:pt modelId="{92B325FF-4160-4472-A178-9DA1B9EF045B}" type="pres">
      <dgm:prSet presAssocID="{F653952E-32F1-44D3-8993-C8843E9811E3}" presName="hierRoot4" presStyleCnt="0"/>
      <dgm:spPr/>
    </dgm:pt>
    <dgm:pt modelId="{F12B1220-6800-4AEA-9D34-B370B3F9136F}" type="pres">
      <dgm:prSet presAssocID="{F653952E-32F1-44D3-8993-C8843E9811E3}" presName="composite4" presStyleCnt="0"/>
      <dgm:spPr/>
    </dgm:pt>
    <dgm:pt modelId="{979284AE-AED8-447B-B7F2-E368157EFD66}" type="pres">
      <dgm:prSet presAssocID="{F653952E-32F1-44D3-8993-C8843E9811E3}" presName="background4" presStyleLbl="node4" presStyleIdx="1" presStyleCnt="8"/>
      <dgm:spPr/>
    </dgm:pt>
    <dgm:pt modelId="{54B25321-482E-4C72-8C84-3C370CB3C3F3}" type="pres">
      <dgm:prSet presAssocID="{F653952E-32F1-44D3-8993-C8843E9811E3}" presName="text4" presStyleLbl="fgAcc4" presStyleIdx="1" presStyleCnt="8">
        <dgm:presLayoutVars>
          <dgm:chPref val="3"/>
        </dgm:presLayoutVars>
      </dgm:prSet>
      <dgm:spPr/>
      <dgm:t>
        <a:bodyPr/>
        <a:lstStyle/>
        <a:p>
          <a:endParaRPr lang="en-AU"/>
        </a:p>
      </dgm:t>
    </dgm:pt>
    <dgm:pt modelId="{DC17096C-0B2C-4F48-8D77-4E6E99E692BC}" type="pres">
      <dgm:prSet presAssocID="{F653952E-32F1-44D3-8993-C8843E9811E3}" presName="hierChild5" presStyleCnt="0"/>
      <dgm:spPr/>
    </dgm:pt>
    <dgm:pt modelId="{1E56A9A9-716B-4908-BB0B-7839BA128598}" type="pres">
      <dgm:prSet presAssocID="{EDA0BDDC-57CA-4732-B0D3-8FF55441F396}" presName="Name17" presStyleLbl="parChTrans1D3" presStyleIdx="2" presStyleCnt="5"/>
      <dgm:spPr/>
      <dgm:t>
        <a:bodyPr/>
        <a:lstStyle/>
        <a:p>
          <a:endParaRPr lang="en-AU"/>
        </a:p>
      </dgm:t>
    </dgm:pt>
    <dgm:pt modelId="{279BE561-6447-4897-92DB-2354BD3204A3}" type="pres">
      <dgm:prSet presAssocID="{C992E6A9-E077-4311-8E5E-77B2EA5944C6}" presName="hierRoot3" presStyleCnt="0"/>
      <dgm:spPr/>
    </dgm:pt>
    <dgm:pt modelId="{02E27E61-8845-4716-834D-82EBD3D58A1E}" type="pres">
      <dgm:prSet presAssocID="{C992E6A9-E077-4311-8E5E-77B2EA5944C6}" presName="composite3" presStyleCnt="0"/>
      <dgm:spPr/>
    </dgm:pt>
    <dgm:pt modelId="{3AF76ADA-018A-4A68-8596-920859E67C50}" type="pres">
      <dgm:prSet presAssocID="{C992E6A9-E077-4311-8E5E-77B2EA5944C6}" presName="background3" presStyleLbl="node3" presStyleIdx="2" presStyleCnt="5"/>
      <dgm:spPr/>
    </dgm:pt>
    <dgm:pt modelId="{DE9D3F08-5977-4413-B284-330B384B7E83}" type="pres">
      <dgm:prSet presAssocID="{C992E6A9-E077-4311-8E5E-77B2EA5944C6}" presName="text3" presStyleLbl="fgAcc3" presStyleIdx="2" presStyleCnt="5">
        <dgm:presLayoutVars>
          <dgm:chPref val="3"/>
        </dgm:presLayoutVars>
      </dgm:prSet>
      <dgm:spPr/>
      <dgm:t>
        <a:bodyPr/>
        <a:lstStyle/>
        <a:p>
          <a:endParaRPr lang="en-AU"/>
        </a:p>
      </dgm:t>
    </dgm:pt>
    <dgm:pt modelId="{B7D1096A-486F-483E-9D43-20728A133240}" type="pres">
      <dgm:prSet presAssocID="{C992E6A9-E077-4311-8E5E-77B2EA5944C6}" presName="hierChild4" presStyleCnt="0"/>
      <dgm:spPr/>
    </dgm:pt>
    <dgm:pt modelId="{A7CCDD4F-3573-4EBE-9076-062D668E1DB1}" type="pres">
      <dgm:prSet presAssocID="{E5672C75-5663-4E75-BC6F-EBAE451FAEA6}" presName="Name23" presStyleLbl="parChTrans1D4" presStyleIdx="2" presStyleCnt="8"/>
      <dgm:spPr/>
      <dgm:t>
        <a:bodyPr/>
        <a:lstStyle/>
        <a:p>
          <a:endParaRPr lang="en-AU"/>
        </a:p>
      </dgm:t>
    </dgm:pt>
    <dgm:pt modelId="{014AEB9D-022C-4F79-B28B-EC1CE7EA4E03}" type="pres">
      <dgm:prSet presAssocID="{6F70FC52-5B4A-4989-A5C6-E6B8B064A185}" presName="hierRoot4" presStyleCnt="0"/>
      <dgm:spPr/>
    </dgm:pt>
    <dgm:pt modelId="{AE08E632-AC8B-482E-8E31-0D6F4114165B}" type="pres">
      <dgm:prSet presAssocID="{6F70FC52-5B4A-4989-A5C6-E6B8B064A185}" presName="composite4" presStyleCnt="0"/>
      <dgm:spPr/>
    </dgm:pt>
    <dgm:pt modelId="{F03AF6D6-0F7B-4DE2-A6AC-6068E348F3ED}" type="pres">
      <dgm:prSet presAssocID="{6F70FC52-5B4A-4989-A5C6-E6B8B064A185}" presName="background4" presStyleLbl="node4" presStyleIdx="2" presStyleCnt="8"/>
      <dgm:spPr/>
    </dgm:pt>
    <dgm:pt modelId="{568EB097-A88B-4946-91AE-FB0F1B73BAE4}" type="pres">
      <dgm:prSet presAssocID="{6F70FC52-5B4A-4989-A5C6-E6B8B064A185}" presName="text4" presStyleLbl="fgAcc4" presStyleIdx="2" presStyleCnt="8">
        <dgm:presLayoutVars>
          <dgm:chPref val="3"/>
        </dgm:presLayoutVars>
      </dgm:prSet>
      <dgm:spPr/>
      <dgm:t>
        <a:bodyPr/>
        <a:lstStyle/>
        <a:p>
          <a:endParaRPr lang="en-AU"/>
        </a:p>
      </dgm:t>
    </dgm:pt>
    <dgm:pt modelId="{090B8E9D-431B-4CA4-AFEA-F4722DC76AAC}" type="pres">
      <dgm:prSet presAssocID="{6F70FC52-5B4A-4989-A5C6-E6B8B064A185}" presName="hierChild5" presStyleCnt="0"/>
      <dgm:spPr/>
    </dgm:pt>
    <dgm:pt modelId="{9E780284-02C9-4E2A-A442-86DC043CD4C6}" type="pres">
      <dgm:prSet presAssocID="{AB079826-3DDE-4783-8CC3-E3A2F1B65BF0}" presName="Name10" presStyleLbl="parChTrans1D2" presStyleIdx="1" presStyleCnt="2"/>
      <dgm:spPr/>
      <dgm:t>
        <a:bodyPr/>
        <a:lstStyle/>
        <a:p>
          <a:endParaRPr lang="en-AU"/>
        </a:p>
      </dgm:t>
    </dgm:pt>
    <dgm:pt modelId="{EA910834-00C7-4922-86CF-EFBB7420A509}" type="pres">
      <dgm:prSet presAssocID="{9DE260E4-E69B-487D-BF7A-5324B037CA14}" presName="hierRoot2" presStyleCnt="0"/>
      <dgm:spPr/>
    </dgm:pt>
    <dgm:pt modelId="{2E3FD089-FE25-428E-87BC-6F0192D119FE}" type="pres">
      <dgm:prSet presAssocID="{9DE260E4-E69B-487D-BF7A-5324B037CA14}" presName="composite2" presStyleCnt="0"/>
      <dgm:spPr/>
    </dgm:pt>
    <dgm:pt modelId="{DD49132F-B910-41CC-A4F9-DEFC570976AD}" type="pres">
      <dgm:prSet presAssocID="{9DE260E4-E69B-487D-BF7A-5324B037CA14}" presName="background2" presStyleLbl="node2" presStyleIdx="1" presStyleCnt="2"/>
      <dgm:spPr/>
    </dgm:pt>
    <dgm:pt modelId="{758CE07A-5D5A-4E6A-9003-A523A190EC98}" type="pres">
      <dgm:prSet presAssocID="{9DE260E4-E69B-487D-BF7A-5324B037CA14}" presName="text2" presStyleLbl="fgAcc2" presStyleIdx="1" presStyleCnt="2">
        <dgm:presLayoutVars>
          <dgm:chPref val="3"/>
        </dgm:presLayoutVars>
      </dgm:prSet>
      <dgm:spPr/>
      <dgm:t>
        <a:bodyPr/>
        <a:lstStyle/>
        <a:p>
          <a:endParaRPr lang="en-AU"/>
        </a:p>
      </dgm:t>
    </dgm:pt>
    <dgm:pt modelId="{E656AFFA-D893-4C2C-9FB5-D69C08EF6130}" type="pres">
      <dgm:prSet presAssocID="{9DE260E4-E69B-487D-BF7A-5324B037CA14}" presName="hierChild3" presStyleCnt="0"/>
      <dgm:spPr/>
    </dgm:pt>
    <dgm:pt modelId="{89A24163-170E-4A6D-9AD0-9BE3BB39BDFA}" type="pres">
      <dgm:prSet presAssocID="{9D264890-665C-45DA-8540-93F285577175}" presName="Name17" presStyleLbl="parChTrans1D3" presStyleIdx="3" presStyleCnt="5"/>
      <dgm:spPr/>
      <dgm:t>
        <a:bodyPr/>
        <a:lstStyle/>
        <a:p>
          <a:endParaRPr lang="en-AU"/>
        </a:p>
      </dgm:t>
    </dgm:pt>
    <dgm:pt modelId="{3643A994-787B-47F1-94CD-AB7B295967E2}" type="pres">
      <dgm:prSet presAssocID="{1C7BB31B-31A2-4BFD-92E4-D1C6F4F48756}" presName="hierRoot3" presStyleCnt="0"/>
      <dgm:spPr/>
    </dgm:pt>
    <dgm:pt modelId="{A0A5E670-04B9-4D90-982B-2C82F954B2CB}" type="pres">
      <dgm:prSet presAssocID="{1C7BB31B-31A2-4BFD-92E4-D1C6F4F48756}" presName="composite3" presStyleCnt="0"/>
      <dgm:spPr/>
    </dgm:pt>
    <dgm:pt modelId="{C3300EB6-0ABE-48CE-9E23-74434B9E80BF}" type="pres">
      <dgm:prSet presAssocID="{1C7BB31B-31A2-4BFD-92E4-D1C6F4F48756}" presName="background3" presStyleLbl="node3" presStyleIdx="3" presStyleCnt="5"/>
      <dgm:spPr/>
    </dgm:pt>
    <dgm:pt modelId="{73A3C279-90E8-4A92-9530-E1541B4E2F18}" type="pres">
      <dgm:prSet presAssocID="{1C7BB31B-31A2-4BFD-92E4-D1C6F4F48756}" presName="text3" presStyleLbl="fgAcc3" presStyleIdx="3" presStyleCnt="5">
        <dgm:presLayoutVars>
          <dgm:chPref val="3"/>
        </dgm:presLayoutVars>
      </dgm:prSet>
      <dgm:spPr/>
      <dgm:t>
        <a:bodyPr/>
        <a:lstStyle/>
        <a:p>
          <a:endParaRPr lang="en-AU"/>
        </a:p>
      </dgm:t>
    </dgm:pt>
    <dgm:pt modelId="{71047F4A-B5C5-48CD-B55C-8E3E16E25C1C}" type="pres">
      <dgm:prSet presAssocID="{1C7BB31B-31A2-4BFD-92E4-D1C6F4F48756}" presName="hierChild4" presStyleCnt="0"/>
      <dgm:spPr/>
    </dgm:pt>
    <dgm:pt modelId="{AC46BFF8-7762-4BA0-98DF-97FEFD10FAFB}" type="pres">
      <dgm:prSet presAssocID="{46A7A7A9-BE93-430E-A6AF-F5CF088662FB}" presName="Name23" presStyleLbl="parChTrans1D4" presStyleIdx="3" presStyleCnt="8"/>
      <dgm:spPr/>
      <dgm:t>
        <a:bodyPr/>
        <a:lstStyle/>
        <a:p>
          <a:endParaRPr lang="en-AU"/>
        </a:p>
      </dgm:t>
    </dgm:pt>
    <dgm:pt modelId="{30957424-08BD-44C1-9D5D-4616E6820D78}" type="pres">
      <dgm:prSet presAssocID="{58C3FE3D-7CAC-41EA-A78D-7253E35015E1}" presName="hierRoot4" presStyleCnt="0"/>
      <dgm:spPr/>
    </dgm:pt>
    <dgm:pt modelId="{5CA36B35-5839-4309-8984-80E5D11587DF}" type="pres">
      <dgm:prSet presAssocID="{58C3FE3D-7CAC-41EA-A78D-7253E35015E1}" presName="composite4" presStyleCnt="0"/>
      <dgm:spPr/>
    </dgm:pt>
    <dgm:pt modelId="{21261932-1E7B-4FA6-A45D-E4F263C5A287}" type="pres">
      <dgm:prSet presAssocID="{58C3FE3D-7CAC-41EA-A78D-7253E35015E1}" presName="background4" presStyleLbl="node4" presStyleIdx="3" presStyleCnt="8"/>
      <dgm:spPr/>
    </dgm:pt>
    <dgm:pt modelId="{0705D55B-59B6-4DFA-8725-5CF78C1F3703}" type="pres">
      <dgm:prSet presAssocID="{58C3FE3D-7CAC-41EA-A78D-7253E35015E1}" presName="text4" presStyleLbl="fgAcc4" presStyleIdx="3" presStyleCnt="8">
        <dgm:presLayoutVars>
          <dgm:chPref val="3"/>
        </dgm:presLayoutVars>
      </dgm:prSet>
      <dgm:spPr/>
      <dgm:t>
        <a:bodyPr/>
        <a:lstStyle/>
        <a:p>
          <a:endParaRPr lang="en-AU"/>
        </a:p>
      </dgm:t>
    </dgm:pt>
    <dgm:pt modelId="{924FB717-AD0D-4557-B873-AE7FBBF04F93}" type="pres">
      <dgm:prSet presAssocID="{58C3FE3D-7CAC-41EA-A78D-7253E35015E1}" presName="hierChild5" presStyleCnt="0"/>
      <dgm:spPr/>
    </dgm:pt>
    <dgm:pt modelId="{3B82FC2D-2CE9-4080-9769-0509724D4D80}" type="pres">
      <dgm:prSet presAssocID="{501E0F85-7673-47FA-87D5-F1E88C45AB4B}" presName="Name23" presStyleLbl="parChTrans1D4" presStyleIdx="4" presStyleCnt="8"/>
      <dgm:spPr/>
      <dgm:t>
        <a:bodyPr/>
        <a:lstStyle/>
        <a:p>
          <a:endParaRPr lang="en-AU"/>
        </a:p>
      </dgm:t>
    </dgm:pt>
    <dgm:pt modelId="{4890CD9B-05BF-4012-B755-F5C358D2C96B}" type="pres">
      <dgm:prSet presAssocID="{EE506660-3F8D-4A7F-B591-9E202A2FC581}" presName="hierRoot4" presStyleCnt="0"/>
      <dgm:spPr/>
    </dgm:pt>
    <dgm:pt modelId="{34A14B41-7F21-458B-8088-B9A255BC0463}" type="pres">
      <dgm:prSet presAssocID="{EE506660-3F8D-4A7F-B591-9E202A2FC581}" presName="composite4" presStyleCnt="0"/>
      <dgm:spPr/>
    </dgm:pt>
    <dgm:pt modelId="{566F1783-8A94-4FA8-9F0B-445D5BB15CAB}" type="pres">
      <dgm:prSet presAssocID="{EE506660-3F8D-4A7F-B591-9E202A2FC581}" presName="background4" presStyleLbl="node4" presStyleIdx="4" presStyleCnt="8"/>
      <dgm:spPr/>
    </dgm:pt>
    <dgm:pt modelId="{13365E2E-DD0C-4185-8D84-041549C2BA33}" type="pres">
      <dgm:prSet presAssocID="{EE506660-3F8D-4A7F-B591-9E202A2FC581}" presName="text4" presStyleLbl="fgAcc4" presStyleIdx="4" presStyleCnt="8">
        <dgm:presLayoutVars>
          <dgm:chPref val="3"/>
        </dgm:presLayoutVars>
      </dgm:prSet>
      <dgm:spPr/>
      <dgm:t>
        <a:bodyPr/>
        <a:lstStyle/>
        <a:p>
          <a:endParaRPr lang="en-AU"/>
        </a:p>
      </dgm:t>
    </dgm:pt>
    <dgm:pt modelId="{1EA2ADEB-0F2C-4635-A67C-7529483AA08C}" type="pres">
      <dgm:prSet presAssocID="{EE506660-3F8D-4A7F-B591-9E202A2FC581}" presName="hierChild5" presStyleCnt="0"/>
      <dgm:spPr/>
    </dgm:pt>
    <dgm:pt modelId="{DB53E470-A410-48EC-A7BE-FA8EB15EC80F}" type="pres">
      <dgm:prSet presAssocID="{962DD88F-FB98-4E98-81DD-12EF1FAEACB0}" presName="Name23" presStyleLbl="parChTrans1D4" presStyleIdx="5" presStyleCnt="8"/>
      <dgm:spPr/>
      <dgm:t>
        <a:bodyPr/>
        <a:lstStyle/>
        <a:p>
          <a:endParaRPr lang="en-AU"/>
        </a:p>
      </dgm:t>
    </dgm:pt>
    <dgm:pt modelId="{40199C81-7CB4-4D42-9439-1B460FBE7F86}" type="pres">
      <dgm:prSet presAssocID="{E8274318-21B2-414C-B73A-20A944529A8C}" presName="hierRoot4" presStyleCnt="0"/>
      <dgm:spPr/>
    </dgm:pt>
    <dgm:pt modelId="{30FD113F-F4B7-4402-AB92-1FEA4F7B67CA}" type="pres">
      <dgm:prSet presAssocID="{E8274318-21B2-414C-B73A-20A944529A8C}" presName="composite4" presStyleCnt="0"/>
      <dgm:spPr/>
    </dgm:pt>
    <dgm:pt modelId="{819A3BBB-20F9-464D-A23C-5BACF716A561}" type="pres">
      <dgm:prSet presAssocID="{E8274318-21B2-414C-B73A-20A944529A8C}" presName="background4" presStyleLbl="node4" presStyleIdx="5" presStyleCnt="8"/>
      <dgm:spPr/>
    </dgm:pt>
    <dgm:pt modelId="{C1AE5203-0CC0-44CA-8054-8614B251C159}" type="pres">
      <dgm:prSet presAssocID="{E8274318-21B2-414C-B73A-20A944529A8C}" presName="text4" presStyleLbl="fgAcc4" presStyleIdx="5" presStyleCnt="8">
        <dgm:presLayoutVars>
          <dgm:chPref val="3"/>
        </dgm:presLayoutVars>
      </dgm:prSet>
      <dgm:spPr/>
      <dgm:t>
        <a:bodyPr/>
        <a:lstStyle/>
        <a:p>
          <a:endParaRPr lang="en-AU"/>
        </a:p>
      </dgm:t>
    </dgm:pt>
    <dgm:pt modelId="{1EC91425-E605-4E34-94E7-7B501385265A}" type="pres">
      <dgm:prSet presAssocID="{E8274318-21B2-414C-B73A-20A944529A8C}" presName="hierChild5" presStyleCnt="0"/>
      <dgm:spPr/>
    </dgm:pt>
    <dgm:pt modelId="{6A499365-45FA-4E3B-8EC6-7AC74CFFE905}" type="pres">
      <dgm:prSet presAssocID="{6663F6FD-D8B1-459B-B986-668946D89CA7}" presName="Name23" presStyleLbl="parChTrans1D4" presStyleIdx="6" presStyleCnt="8"/>
      <dgm:spPr/>
      <dgm:t>
        <a:bodyPr/>
        <a:lstStyle/>
        <a:p>
          <a:endParaRPr lang="en-AU"/>
        </a:p>
      </dgm:t>
    </dgm:pt>
    <dgm:pt modelId="{A697A5EC-40B7-4406-AE7A-62780C54502D}" type="pres">
      <dgm:prSet presAssocID="{48478AD8-81BC-491F-890D-BD9AF7ABB7A9}" presName="hierRoot4" presStyleCnt="0"/>
      <dgm:spPr/>
    </dgm:pt>
    <dgm:pt modelId="{98E6FB01-EB84-46CF-BD3C-170739CA7359}" type="pres">
      <dgm:prSet presAssocID="{48478AD8-81BC-491F-890D-BD9AF7ABB7A9}" presName="composite4" presStyleCnt="0"/>
      <dgm:spPr/>
    </dgm:pt>
    <dgm:pt modelId="{11CE4362-5DF6-4EAF-85BE-9D50C642E387}" type="pres">
      <dgm:prSet presAssocID="{48478AD8-81BC-491F-890D-BD9AF7ABB7A9}" presName="background4" presStyleLbl="node4" presStyleIdx="6" presStyleCnt="8"/>
      <dgm:spPr/>
    </dgm:pt>
    <dgm:pt modelId="{78E49088-5262-4FF2-BEE3-0C70AAAF54F5}" type="pres">
      <dgm:prSet presAssocID="{48478AD8-81BC-491F-890D-BD9AF7ABB7A9}" presName="text4" presStyleLbl="fgAcc4" presStyleIdx="6" presStyleCnt="8">
        <dgm:presLayoutVars>
          <dgm:chPref val="3"/>
        </dgm:presLayoutVars>
      </dgm:prSet>
      <dgm:spPr/>
      <dgm:t>
        <a:bodyPr/>
        <a:lstStyle/>
        <a:p>
          <a:endParaRPr lang="en-AU"/>
        </a:p>
      </dgm:t>
    </dgm:pt>
    <dgm:pt modelId="{884E32E8-19E7-4C66-879B-5DCE8D422D4C}" type="pres">
      <dgm:prSet presAssocID="{48478AD8-81BC-491F-890D-BD9AF7ABB7A9}" presName="hierChild5" presStyleCnt="0"/>
      <dgm:spPr/>
    </dgm:pt>
    <dgm:pt modelId="{D1AD55B8-D63E-4D14-8652-E9E0247043FA}" type="pres">
      <dgm:prSet presAssocID="{6FEB731B-FAEA-473B-948A-172688698FDA}" presName="Name17" presStyleLbl="parChTrans1D3" presStyleIdx="4" presStyleCnt="5"/>
      <dgm:spPr/>
      <dgm:t>
        <a:bodyPr/>
        <a:lstStyle/>
        <a:p>
          <a:endParaRPr lang="en-AU"/>
        </a:p>
      </dgm:t>
    </dgm:pt>
    <dgm:pt modelId="{5F90185F-4699-4DBF-89A6-2E6BEA6958EC}" type="pres">
      <dgm:prSet presAssocID="{555F2B6A-BFA4-443E-AF15-432F8B4A2A1D}" presName="hierRoot3" presStyleCnt="0"/>
      <dgm:spPr/>
    </dgm:pt>
    <dgm:pt modelId="{D7F6B1C0-D05B-4162-BD55-9C52A246E209}" type="pres">
      <dgm:prSet presAssocID="{555F2B6A-BFA4-443E-AF15-432F8B4A2A1D}" presName="composite3" presStyleCnt="0"/>
      <dgm:spPr/>
    </dgm:pt>
    <dgm:pt modelId="{0C37B3DA-AD46-41E8-9141-96F355DEDC77}" type="pres">
      <dgm:prSet presAssocID="{555F2B6A-BFA4-443E-AF15-432F8B4A2A1D}" presName="background3" presStyleLbl="node3" presStyleIdx="4" presStyleCnt="5"/>
      <dgm:spPr/>
    </dgm:pt>
    <dgm:pt modelId="{775FFD98-B9A3-4E66-8868-B586191B461C}" type="pres">
      <dgm:prSet presAssocID="{555F2B6A-BFA4-443E-AF15-432F8B4A2A1D}" presName="text3" presStyleLbl="fgAcc3" presStyleIdx="4" presStyleCnt="5">
        <dgm:presLayoutVars>
          <dgm:chPref val="3"/>
        </dgm:presLayoutVars>
      </dgm:prSet>
      <dgm:spPr/>
      <dgm:t>
        <a:bodyPr/>
        <a:lstStyle/>
        <a:p>
          <a:endParaRPr lang="en-AU"/>
        </a:p>
      </dgm:t>
    </dgm:pt>
    <dgm:pt modelId="{9D5C63EB-53CB-4755-8DC0-76AADCD45DD5}" type="pres">
      <dgm:prSet presAssocID="{555F2B6A-BFA4-443E-AF15-432F8B4A2A1D}" presName="hierChild4" presStyleCnt="0"/>
      <dgm:spPr/>
    </dgm:pt>
    <dgm:pt modelId="{5D77908F-CD94-426F-A19B-BA54D899BEE1}" type="pres">
      <dgm:prSet presAssocID="{3E8B4E6D-2081-4FE4-A9E8-FD4E8962F5B0}" presName="Name23" presStyleLbl="parChTrans1D4" presStyleIdx="7" presStyleCnt="8"/>
      <dgm:spPr/>
      <dgm:t>
        <a:bodyPr/>
        <a:lstStyle/>
        <a:p>
          <a:endParaRPr lang="en-AU"/>
        </a:p>
      </dgm:t>
    </dgm:pt>
    <dgm:pt modelId="{C7225E0B-527A-4AF2-A602-3EB7D06FB099}" type="pres">
      <dgm:prSet presAssocID="{A43A7C88-37EF-486D-B93F-773C1B5284E5}" presName="hierRoot4" presStyleCnt="0"/>
      <dgm:spPr/>
    </dgm:pt>
    <dgm:pt modelId="{33CAB28F-F527-43F5-9E58-D770ED2C916F}" type="pres">
      <dgm:prSet presAssocID="{A43A7C88-37EF-486D-B93F-773C1B5284E5}" presName="composite4" presStyleCnt="0"/>
      <dgm:spPr/>
    </dgm:pt>
    <dgm:pt modelId="{8AEE1DBF-F045-4B8F-A316-1DF169D0EFCB}" type="pres">
      <dgm:prSet presAssocID="{A43A7C88-37EF-486D-B93F-773C1B5284E5}" presName="background4" presStyleLbl="node4" presStyleIdx="7" presStyleCnt="8"/>
      <dgm:spPr/>
    </dgm:pt>
    <dgm:pt modelId="{6E019D7B-EAFA-40FB-A7F6-B4AD7750BD41}" type="pres">
      <dgm:prSet presAssocID="{A43A7C88-37EF-486D-B93F-773C1B5284E5}" presName="text4" presStyleLbl="fgAcc4" presStyleIdx="7" presStyleCnt="8">
        <dgm:presLayoutVars>
          <dgm:chPref val="3"/>
        </dgm:presLayoutVars>
      </dgm:prSet>
      <dgm:spPr/>
      <dgm:t>
        <a:bodyPr/>
        <a:lstStyle/>
        <a:p>
          <a:endParaRPr lang="en-AU"/>
        </a:p>
      </dgm:t>
    </dgm:pt>
    <dgm:pt modelId="{80983195-05D0-4768-AA4F-D0517DEB6D59}" type="pres">
      <dgm:prSet presAssocID="{A43A7C88-37EF-486D-B93F-773C1B5284E5}" presName="hierChild5" presStyleCnt="0"/>
      <dgm:spPr/>
    </dgm:pt>
  </dgm:ptLst>
  <dgm:cxnLst>
    <dgm:cxn modelId="{E5AA5AFF-F17A-4B49-82CB-AEC00A5F2B55}" type="presOf" srcId="{A87DF9BD-DBBD-4767-980E-9557334B01D0}" destId="{17A0274D-43F0-4C10-B310-DDAF552C3C57}" srcOrd="0" destOrd="0" presId="urn:microsoft.com/office/officeart/2005/8/layout/hierarchy1"/>
    <dgm:cxn modelId="{A9CF4A75-BA63-409E-8D4F-E2BB52A45BD4}" type="presOf" srcId="{9D264890-665C-45DA-8540-93F285577175}" destId="{89A24163-170E-4A6D-9AD0-9BE3BB39BDFA}" srcOrd="0" destOrd="0" presId="urn:microsoft.com/office/officeart/2005/8/layout/hierarchy1"/>
    <dgm:cxn modelId="{6905BF0F-368E-4CCA-B648-4362DCF7A5C4}" type="presOf" srcId="{E5672C75-5663-4E75-BC6F-EBAE451FAEA6}" destId="{A7CCDD4F-3573-4EBE-9076-062D668E1DB1}" srcOrd="0" destOrd="0" presId="urn:microsoft.com/office/officeart/2005/8/layout/hierarchy1"/>
    <dgm:cxn modelId="{3DF891A4-20AF-4261-AE74-0E6E3365E22F}" type="presOf" srcId="{E8274318-21B2-414C-B73A-20A944529A8C}" destId="{C1AE5203-0CC0-44CA-8054-8614B251C159}" srcOrd="0" destOrd="0" presId="urn:microsoft.com/office/officeart/2005/8/layout/hierarchy1"/>
    <dgm:cxn modelId="{67B5D3FC-76BA-48AF-800D-8E02CE35D00A}" type="presOf" srcId="{98BEEA2D-DABC-4D20-BEC1-C4F92619F864}" destId="{CB9354F5-A333-4902-85FE-1B3CDC155CC4}" srcOrd="0" destOrd="0" presId="urn:microsoft.com/office/officeart/2005/8/layout/hierarchy1"/>
    <dgm:cxn modelId="{EFE5F235-6B0C-4F9F-8D25-24111BE5AC8A}" srcId="{58C3FE3D-7CAC-41EA-A78D-7253E35015E1}" destId="{EE506660-3F8D-4A7F-B591-9E202A2FC581}" srcOrd="0" destOrd="0" parTransId="{501E0F85-7673-47FA-87D5-F1E88C45AB4B}" sibTransId="{8C85A748-7941-40B9-98BC-2B85EFB57CA8}"/>
    <dgm:cxn modelId="{9FD31EBF-CEA7-486D-B7C7-045816A4F27E}" type="presOf" srcId="{AB079826-3DDE-4783-8CC3-E3A2F1B65BF0}" destId="{9E780284-02C9-4E2A-A442-86DC043CD4C6}" srcOrd="0" destOrd="0" presId="urn:microsoft.com/office/officeart/2005/8/layout/hierarchy1"/>
    <dgm:cxn modelId="{D36EDDDF-5DF6-446F-9202-9C8CEFFB5DEE}" type="presOf" srcId="{46A7A7A9-BE93-430E-A6AF-F5CF088662FB}" destId="{AC46BFF8-7762-4BA0-98DF-97FEFD10FAFB}" srcOrd="0" destOrd="0" presId="urn:microsoft.com/office/officeart/2005/8/layout/hierarchy1"/>
    <dgm:cxn modelId="{D86403BE-A287-469B-9001-211FEEAA86F9}" srcId="{831C3D95-384F-432B-972A-B0E6D4F85533}" destId="{9DE260E4-E69B-487D-BF7A-5324B037CA14}" srcOrd="1" destOrd="0" parTransId="{AB079826-3DDE-4783-8CC3-E3A2F1B65BF0}" sibTransId="{CD1E93DE-988D-4DF9-9005-3453E5BD6B73}"/>
    <dgm:cxn modelId="{711AB6A0-587E-431C-8DE6-3BA2FDA51373}" type="presOf" srcId="{962DD88F-FB98-4E98-81DD-12EF1FAEACB0}" destId="{DB53E470-A410-48EC-A7BE-FA8EB15EC80F}" srcOrd="0" destOrd="0" presId="urn:microsoft.com/office/officeart/2005/8/layout/hierarchy1"/>
    <dgm:cxn modelId="{7F4951B6-56E0-445C-8FC9-0FEC459ACBB5}" type="presOf" srcId="{1C7BB31B-31A2-4BFD-92E4-D1C6F4F48756}" destId="{73A3C279-90E8-4A92-9530-E1541B4E2F18}" srcOrd="0" destOrd="0" presId="urn:microsoft.com/office/officeart/2005/8/layout/hierarchy1"/>
    <dgm:cxn modelId="{B30B1D84-ED97-4888-B470-6274D3C61017}" srcId="{9DE260E4-E69B-487D-BF7A-5324B037CA14}" destId="{1C7BB31B-31A2-4BFD-92E4-D1C6F4F48756}" srcOrd="0" destOrd="0" parTransId="{9D264890-665C-45DA-8540-93F285577175}" sibTransId="{81664D6B-309B-406C-B31B-E7E712F01EA9}"/>
    <dgm:cxn modelId="{0F547450-CAEC-40C0-9EE3-2B4F5DC80CBA}" type="presOf" srcId="{831C3D95-384F-432B-972A-B0E6D4F85533}" destId="{A66D59B0-25F3-4226-AF3F-22AC493E3798}" srcOrd="0" destOrd="0" presId="urn:microsoft.com/office/officeart/2005/8/layout/hierarchy1"/>
    <dgm:cxn modelId="{A736CBA0-8B52-404A-86AF-A4667B2A60D9}" srcId="{E8274318-21B2-414C-B73A-20A944529A8C}" destId="{48478AD8-81BC-491F-890D-BD9AF7ABB7A9}" srcOrd="0" destOrd="0" parTransId="{6663F6FD-D8B1-459B-B986-668946D89CA7}" sibTransId="{8A7D5013-8AAC-4691-89CB-933FBC1A15DD}"/>
    <dgm:cxn modelId="{A8E3E1A6-1B95-4863-A198-50835CE417DC}" type="presOf" srcId="{8B4E72F7-2F06-4781-AE7C-CA227CF0BE9A}" destId="{13ABB51E-3738-4C39-90CB-8DD76A84CF6E}" srcOrd="0" destOrd="0" presId="urn:microsoft.com/office/officeart/2005/8/layout/hierarchy1"/>
    <dgm:cxn modelId="{FD0BDDEA-7768-4058-BADD-8C0FAFD1EC94}" srcId="{8B4E72F7-2F06-4781-AE7C-CA227CF0BE9A}" destId="{C992E6A9-E077-4311-8E5E-77B2EA5944C6}" srcOrd="2" destOrd="0" parTransId="{EDA0BDDC-57CA-4732-B0D3-8FF55441F396}" sibTransId="{F4CA9304-DDBF-48DD-8396-3700A3ECE888}"/>
    <dgm:cxn modelId="{8F46FC20-CB9D-426D-8F9B-D0324B2E0A9D}" type="presOf" srcId="{208C8361-2BF2-40F4-BF4C-5DFA836AC065}" destId="{23F2C3C3-5967-4ED7-984A-EDA57B036266}" srcOrd="0" destOrd="0" presId="urn:microsoft.com/office/officeart/2005/8/layout/hierarchy1"/>
    <dgm:cxn modelId="{9F375F33-04EF-46FA-83AF-CE8436273FD5}" srcId="{9DE260E4-E69B-487D-BF7A-5324B037CA14}" destId="{555F2B6A-BFA4-443E-AF15-432F8B4A2A1D}" srcOrd="1" destOrd="0" parTransId="{6FEB731B-FAEA-473B-948A-172688698FDA}" sibTransId="{D601A46E-3DAE-466A-A796-AA3CE0E1C72F}"/>
    <dgm:cxn modelId="{7DBD8C5C-AF63-4B78-B268-8BDFCC453091}" srcId="{81E89F5C-2FFE-492C-B3A8-C89BF22E3726}" destId="{98BEEA2D-DABC-4D20-BEC1-C4F92619F864}" srcOrd="0" destOrd="0" parTransId="{ED60221B-D75B-4850-83DF-B355369F9FA2}" sibTransId="{A20498B9-BD40-4B7B-B81C-09B4D2DA7820}"/>
    <dgm:cxn modelId="{90CD284D-850D-4744-906B-BC46D141EF0C}" type="presOf" srcId="{555F2B6A-BFA4-443E-AF15-432F8B4A2A1D}" destId="{775FFD98-B9A3-4E66-8868-B586191B461C}" srcOrd="0" destOrd="0" presId="urn:microsoft.com/office/officeart/2005/8/layout/hierarchy1"/>
    <dgm:cxn modelId="{33587582-E112-49EE-9AD1-59FB4207D6E3}" type="presOf" srcId="{ED60221B-D75B-4850-83DF-B355369F9FA2}" destId="{019661B2-4A28-44DC-AC04-188AA31BFB54}" srcOrd="0" destOrd="0" presId="urn:microsoft.com/office/officeart/2005/8/layout/hierarchy1"/>
    <dgm:cxn modelId="{A92D85B8-DF73-49A8-B608-F6AA8A756578}" srcId="{831C3D95-384F-432B-972A-B0E6D4F85533}" destId="{8B4E72F7-2F06-4781-AE7C-CA227CF0BE9A}" srcOrd="0" destOrd="0" parTransId="{A87DF9BD-DBBD-4767-980E-9557334B01D0}" sibTransId="{924C8C06-9796-42E2-8EF2-57EF7D26EE5F}"/>
    <dgm:cxn modelId="{DA95EE68-3F7E-4FC1-B403-20E119725F37}" type="presOf" srcId="{8A26B48D-B8AB-4312-B44B-75909E004518}" destId="{52015547-6950-468A-9E90-30B55ACFB5E7}" srcOrd="0" destOrd="0" presId="urn:microsoft.com/office/officeart/2005/8/layout/hierarchy1"/>
    <dgm:cxn modelId="{57B326EB-0E86-41F0-9DB8-EB53D0196CA5}" type="presOf" srcId="{E347A374-08B7-4124-BFDE-A949B5A6A5AF}" destId="{4D45F60A-3909-4B64-9D06-46FE3CD948BD}" srcOrd="0" destOrd="0" presId="urn:microsoft.com/office/officeart/2005/8/layout/hierarchy1"/>
    <dgm:cxn modelId="{183B8D1A-2DB5-45BB-9034-AEF9EC6C39B1}" type="presOf" srcId="{48478AD8-81BC-491F-890D-BD9AF7ABB7A9}" destId="{78E49088-5262-4FF2-BEE3-0C70AAAF54F5}" srcOrd="0" destOrd="0" presId="urn:microsoft.com/office/officeart/2005/8/layout/hierarchy1"/>
    <dgm:cxn modelId="{5FE8A4B0-ED1B-4209-91A6-715B66A94F03}" type="presOf" srcId="{1CAD6CDC-1697-4C93-BA89-F18F4F24C43E}" destId="{A4DB8472-6DE0-4D1F-919D-213C1C50B015}" srcOrd="0" destOrd="0" presId="urn:microsoft.com/office/officeart/2005/8/layout/hierarchy1"/>
    <dgm:cxn modelId="{A16F15D8-6122-4AB4-A2E7-C7ECE4D2A6C0}" type="presOf" srcId="{6F70FC52-5B4A-4989-A5C6-E6B8B064A185}" destId="{568EB097-A88B-4946-91AE-FB0F1B73BAE4}" srcOrd="0" destOrd="0" presId="urn:microsoft.com/office/officeart/2005/8/layout/hierarchy1"/>
    <dgm:cxn modelId="{DF9B1F66-14FE-4962-8CE8-1DF986E0C771}" type="presOf" srcId="{EDA0BDDC-57CA-4732-B0D3-8FF55441F396}" destId="{1E56A9A9-716B-4908-BB0B-7839BA128598}" srcOrd="0" destOrd="0" presId="urn:microsoft.com/office/officeart/2005/8/layout/hierarchy1"/>
    <dgm:cxn modelId="{91880843-EF70-4099-96FC-3FE42376D5C3}" type="presOf" srcId="{6FEB731B-FAEA-473B-948A-172688698FDA}" destId="{D1AD55B8-D63E-4D14-8652-E9E0247043FA}" srcOrd="0" destOrd="0" presId="urn:microsoft.com/office/officeart/2005/8/layout/hierarchy1"/>
    <dgm:cxn modelId="{9765BF2F-56E5-44CC-805B-ECE4760C83BA}" srcId="{1CAD6CDC-1697-4C93-BA89-F18F4F24C43E}" destId="{831C3D95-384F-432B-972A-B0E6D4F85533}" srcOrd="0" destOrd="0" parTransId="{A8A02893-8243-4AFE-9FBD-F3BEFF29D565}" sibTransId="{92FF42AF-7F24-4B90-83D5-AD00FA6136F4}"/>
    <dgm:cxn modelId="{03697BD6-8261-4886-B741-695F23FC3C00}" type="presOf" srcId="{81E89F5C-2FFE-492C-B3A8-C89BF22E3726}" destId="{98C87594-B2F1-4D2D-9FCD-30F8379A1FB5}" srcOrd="0" destOrd="0" presId="urn:microsoft.com/office/officeart/2005/8/layout/hierarchy1"/>
    <dgm:cxn modelId="{4B65461F-DD0F-417A-BADF-7A46567F24A4}" type="presOf" srcId="{C992E6A9-E077-4311-8E5E-77B2EA5944C6}" destId="{DE9D3F08-5977-4413-B284-330B384B7E83}" srcOrd="0" destOrd="0" presId="urn:microsoft.com/office/officeart/2005/8/layout/hierarchy1"/>
    <dgm:cxn modelId="{40D9AC14-5F93-434D-9FA5-86B94DCC9138}" type="presOf" srcId="{58C3FE3D-7CAC-41EA-A78D-7253E35015E1}" destId="{0705D55B-59B6-4DFA-8725-5CF78C1F3703}" srcOrd="0" destOrd="0" presId="urn:microsoft.com/office/officeart/2005/8/layout/hierarchy1"/>
    <dgm:cxn modelId="{6258DB8A-F831-425B-9046-D22A8BADF721}" type="presOf" srcId="{501E0F85-7673-47FA-87D5-F1E88C45AB4B}" destId="{3B82FC2D-2CE9-4080-9769-0509724D4D80}" srcOrd="0" destOrd="0" presId="urn:microsoft.com/office/officeart/2005/8/layout/hierarchy1"/>
    <dgm:cxn modelId="{7C8045EE-5FF2-46D0-ABDA-D0E6D862AF1E}" type="presOf" srcId="{F653952E-32F1-44D3-8993-C8843E9811E3}" destId="{54B25321-482E-4C72-8C84-3C370CB3C3F3}" srcOrd="0" destOrd="0" presId="urn:microsoft.com/office/officeart/2005/8/layout/hierarchy1"/>
    <dgm:cxn modelId="{F94C479F-15DD-4DF9-8F21-312587D4566C}" srcId="{208C8361-2BF2-40F4-BF4C-5DFA836AC065}" destId="{F653952E-32F1-44D3-8993-C8843E9811E3}" srcOrd="0" destOrd="0" parTransId="{8A26B48D-B8AB-4312-B44B-75909E004518}" sibTransId="{46DF1107-E664-435A-B590-B0E49539BEFB}"/>
    <dgm:cxn modelId="{AF47E0FA-BB8F-4E0A-BE4E-AE1BCADC794B}" type="presOf" srcId="{6663F6FD-D8B1-459B-B986-668946D89CA7}" destId="{6A499365-45FA-4E3B-8EC6-7AC74CFFE905}" srcOrd="0" destOrd="0" presId="urn:microsoft.com/office/officeart/2005/8/layout/hierarchy1"/>
    <dgm:cxn modelId="{F149A32E-6D4F-40F1-90FA-9B90680C9A31}" srcId="{8B4E72F7-2F06-4781-AE7C-CA227CF0BE9A}" destId="{208C8361-2BF2-40F4-BF4C-5DFA836AC065}" srcOrd="1" destOrd="0" parTransId="{77E5DBF8-74E1-4066-8713-84C8B8C7AA82}" sibTransId="{7FE19D0A-3878-4225-8354-DA56E0C39EB2}"/>
    <dgm:cxn modelId="{E55AF868-F3DA-49C7-BEE9-68BBE7475C68}" srcId="{1C7BB31B-31A2-4BFD-92E4-D1C6F4F48756}" destId="{E8274318-21B2-414C-B73A-20A944529A8C}" srcOrd="1" destOrd="0" parTransId="{962DD88F-FB98-4E98-81DD-12EF1FAEACB0}" sibTransId="{83A58267-1991-4D29-82F0-0CEA80BCB63D}"/>
    <dgm:cxn modelId="{47F432A1-42A2-4885-9DB3-E45A352470CA}" type="presOf" srcId="{3E8B4E6D-2081-4FE4-A9E8-FD4E8962F5B0}" destId="{5D77908F-CD94-426F-A19B-BA54D899BEE1}" srcOrd="0" destOrd="0" presId="urn:microsoft.com/office/officeart/2005/8/layout/hierarchy1"/>
    <dgm:cxn modelId="{F9715625-E285-4EAF-954E-781F16EB0B62}" srcId="{555F2B6A-BFA4-443E-AF15-432F8B4A2A1D}" destId="{A43A7C88-37EF-486D-B93F-773C1B5284E5}" srcOrd="0" destOrd="0" parTransId="{3E8B4E6D-2081-4FE4-A9E8-FD4E8962F5B0}" sibTransId="{6B95B8E1-361C-47AC-AAD6-82ABD01EF8F6}"/>
    <dgm:cxn modelId="{AE429EA8-8140-4E03-9827-FD1923DFBF8A}" srcId="{1C7BB31B-31A2-4BFD-92E4-D1C6F4F48756}" destId="{58C3FE3D-7CAC-41EA-A78D-7253E35015E1}" srcOrd="0" destOrd="0" parTransId="{46A7A7A9-BE93-430E-A6AF-F5CF088662FB}" sibTransId="{B00C49D3-EA51-4082-838D-6041F1F7A30D}"/>
    <dgm:cxn modelId="{E6EA7423-2C22-4236-AF58-22879BE7A9E1}" srcId="{C992E6A9-E077-4311-8E5E-77B2EA5944C6}" destId="{6F70FC52-5B4A-4989-A5C6-E6B8B064A185}" srcOrd="0" destOrd="0" parTransId="{E5672C75-5663-4E75-BC6F-EBAE451FAEA6}" sibTransId="{C80BEF3D-3278-402A-AD58-28F0D9A46AD4}"/>
    <dgm:cxn modelId="{95E4CC7F-8054-400A-B8E7-600722904699}" type="presOf" srcId="{EE506660-3F8D-4A7F-B591-9E202A2FC581}" destId="{13365E2E-DD0C-4185-8D84-041549C2BA33}" srcOrd="0" destOrd="0" presId="urn:microsoft.com/office/officeart/2005/8/layout/hierarchy1"/>
    <dgm:cxn modelId="{F8895E83-75E0-4555-AA1E-9F18725C6913}" type="presOf" srcId="{A43A7C88-37EF-486D-B93F-773C1B5284E5}" destId="{6E019D7B-EAFA-40FB-A7F6-B4AD7750BD41}" srcOrd="0" destOrd="0" presId="urn:microsoft.com/office/officeart/2005/8/layout/hierarchy1"/>
    <dgm:cxn modelId="{0121EA3F-FC4D-4132-B8F7-77E125DA2775}" type="presOf" srcId="{77E5DBF8-74E1-4066-8713-84C8B8C7AA82}" destId="{2225F592-FD38-4BC8-A122-7F5EDC050CD9}" srcOrd="0" destOrd="0" presId="urn:microsoft.com/office/officeart/2005/8/layout/hierarchy1"/>
    <dgm:cxn modelId="{9C467F75-296C-4A08-811D-63FAB598B073}" srcId="{8B4E72F7-2F06-4781-AE7C-CA227CF0BE9A}" destId="{81E89F5C-2FFE-492C-B3A8-C89BF22E3726}" srcOrd="0" destOrd="0" parTransId="{E347A374-08B7-4124-BFDE-A949B5A6A5AF}" sibTransId="{655055F2-33C9-49AD-947B-1CD3A431834F}"/>
    <dgm:cxn modelId="{FFAF5330-9CEC-4917-A782-8707E72472B0}" type="presOf" srcId="{9DE260E4-E69B-487D-BF7A-5324B037CA14}" destId="{758CE07A-5D5A-4E6A-9003-A523A190EC98}" srcOrd="0" destOrd="0" presId="urn:microsoft.com/office/officeart/2005/8/layout/hierarchy1"/>
    <dgm:cxn modelId="{C9BE8A7D-E596-46E6-A1A7-B67B3F1EDBA8}" type="presParOf" srcId="{A4DB8472-6DE0-4D1F-919D-213C1C50B015}" destId="{EE673372-3EA9-42F0-A1D0-482BFACBDADF}" srcOrd="0" destOrd="0" presId="urn:microsoft.com/office/officeart/2005/8/layout/hierarchy1"/>
    <dgm:cxn modelId="{950FF443-0CE5-4DD3-8DC0-CC0095326E8C}" type="presParOf" srcId="{EE673372-3EA9-42F0-A1D0-482BFACBDADF}" destId="{156CB635-3A1E-4E69-84F9-3EB16CF155AC}" srcOrd="0" destOrd="0" presId="urn:microsoft.com/office/officeart/2005/8/layout/hierarchy1"/>
    <dgm:cxn modelId="{7225E07D-0303-4D45-B37B-06EAC345382A}" type="presParOf" srcId="{156CB635-3A1E-4E69-84F9-3EB16CF155AC}" destId="{969D3FB3-268C-4815-9680-C9AF9B1CC0A4}" srcOrd="0" destOrd="0" presId="urn:microsoft.com/office/officeart/2005/8/layout/hierarchy1"/>
    <dgm:cxn modelId="{A0EEB47D-CC65-4310-8B3B-C8DE9290E336}" type="presParOf" srcId="{156CB635-3A1E-4E69-84F9-3EB16CF155AC}" destId="{A66D59B0-25F3-4226-AF3F-22AC493E3798}" srcOrd="1" destOrd="0" presId="urn:microsoft.com/office/officeart/2005/8/layout/hierarchy1"/>
    <dgm:cxn modelId="{79791A61-3FFB-4B63-B905-0BFC2BCD2BA4}" type="presParOf" srcId="{EE673372-3EA9-42F0-A1D0-482BFACBDADF}" destId="{DFCEA656-B54A-4D5E-A5DE-DDF9000A42E9}" srcOrd="1" destOrd="0" presId="urn:microsoft.com/office/officeart/2005/8/layout/hierarchy1"/>
    <dgm:cxn modelId="{C83EAE71-3FEA-49C3-8DC9-0DE8ADBD50A8}" type="presParOf" srcId="{DFCEA656-B54A-4D5E-A5DE-DDF9000A42E9}" destId="{17A0274D-43F0-4C10-B310-DDAF552C3C57}" srcOrd="0" destOrd="0" presId="urn:microsoft.com/office/officeart/2005/8/layout/hierarchy1"/>
    <dgm:cxn modelId="{53C6149E-F357-404F-B1AA-58C316F62F54}" type="presParOf" srcId="{DFCEA656-B54A-4D5E-A5DE-DDF9000A42E9}" destId="{143C05EB-FD6F-4AAC-9081-54EA51562A76}" srcOrd="1" destOrd="0" presId="urn:microsoft.com/office/officeart/2005/8/layout/hierarchy1"/>
    <dgm:cxn modelId="{D7D7B402-DF6D-4D85-9E1A-BB7CE644A586}" type="presParOf" srcId="{143C05EB-FD6F-4AAC-9081-54EA51562A76}" destId="{917B505B-F720-4BE4-9E65-00DD27AA532C}" srcOrd="0" destOrd="0" presId="urn:microsoft.com/office/officeart/2005/8/layout/hierarchy1"/>
    <dgm:cxn modelId="{148BF1FC-0650-40E8-9453-750A6AD13A88}" type="presParOf" srcId="{917B505B-F720-4BE4-9E65-00DD27AA532C}" destId="{4E293822-64AB-4390-9905-E491CA1AFACE}" srcOrd="0" destOrd="0" presId="urn:microsoft.com/office/officeart/2005/8/layout/hierarchy1"/>
    <dgm:cxn modelId="{1765761F-8C10-42F9-A4B4-DFBF62D9C0D8}" type="presParOf" srcId="{917B505B-F720-4BE4-9E65-00DD27AA532C}" destId="{13ABB51E-3738-4C39-90CB-8DD76A84CF6E}" srcOrd="1" destOrd="0" presId="urn:microsoft.com/office/officeart/2005/8/layout/hierarchy1"/>
    <dgm:cxn modelId="{1CE2F93B-8CEF-4AAB-8ED8-A8CC6E72B288}" type="presParOf" srcId="{143C05EB-FD6F-4AAC-9081-54EA51562A76}" destId="{4547C094-D8F9-4CC2-B4CF-41947E339D39}" srcOrd="1" destOrd="0" presId="urn:microsoft.com/office/officeart/2005/8/layout/hierarchy1"/>
    <dgm:cxn modelId="{183E6AC9-2855-4AC5-A167-9BE6BCFD8591}" type="presParOf" srcId="{4547C094-D8F9-4CC2-B4CF-41947E339D39}" destId="{4D45F60A-3909-4B64-9D06-46FE3CD948BD}" srcOrd="0" destOrd="0" presId="urn:microsoft.com/office/officeart/2005/8/layout/hierarchy1"/>
    <dgm:cxn modelId="{D4CFB6FE-0814-4638-9840-3897B85817D6}" type="presParOf" srcId="{4547C094-D8F9-4CC2-B4CF-41947E339D39}" destId="{E2067703-F7E0-45D4-801F-B1F536C1BCB3}" srcOrd="1" destOrd="0" presId="urn:microsoft.com/office/officeart/2005/8/layout/hierarchy1"/>
    <dgm:cxn modelId="{8799D159-1685-4ACC-86ED-EC223CE768C0}" type="presParOf" srcId="{E2067703-F7E0-45D4-801F-B1F536C1BCB3}" destId="{3B8D5A4F-ADEA-4AE1-841D-A98031B03850}" srcOrd="0" destOrd="0" presId="urn:microsoft.com/office/officeart/2005/8/layout/hierarchy1"/>
    <dgm:cxn modelId="{4D1A60C4-1195-4680-85A8-5E271270B30B}" type="presParOf" srcId="{3B8D5A4F-ADEA-4AE1-841D-A98031B03850}" destId="{A55AB8AB-9301-4403-ABA1-EC12C67FD336}" srcOrd="0" destOrd="0" presId="urn:microsoft.com/office/officeart/2005/8/layout/hierarchy1"/>
    <dgm:cxn modelId="{593C8F8F-B2B6-4FC3-9752-0A082047B380}" type="presParOf" srcId="{3B8D5A4F-ADEA-4AE1-841D-A98031B03850}" destId="{98C87594-B2F1-4D2D-9FCD-30F8379A1FB5}" srcOrd="1" destOrd="0" presId="urn:microsoft.com/office/officeart/2005/8/layout/hierarchy1"/>
    <dgm:cxn modelId="{9B5968FA-98C8-4258-A345-3FB3A0188767}" type="presParOf" srcId="{E2067703-F7E0-45D4-801F-B1F536C1BCB3}" destId="{58DD04A9-A25E-41B5-A74F-062B27038839}" srcOrd="1" destOrd="0" presId="urn:microsoft.com/office/officeart/2005/8/layout/hierarchy1"/>
    <dgm:cxn modelId="{B464C15E-4BBF-416D-9B9A-7D7BBE4B3AB1}" type="presParOf" srcId="{58DD04A9-A25E-41B5-A74F-062B27038839}" destId="{019661B2-4A28-44DC-AC04-188AA31BFB54}" srcOrd="0" destOrd="0" presId="urn:microsoft.com/office/officeart/2005/8/layout/hierarchy1"/>
    <dgm:cxn modelId="{36A4BE14-CF2E-4B4A-8BAA-160CFD583416}" type="presParOf" srcId="{58DD04A9-A25E-41B5-A74F-062B27038839}" destId="{EF63A28D-EECF-4CCD-89A7-67B2BF499C70}" srcOrd="1" destOrd="0" presId="urn:microsoft.com/office/officeart/2005/8/layout/hierarchy1"/>
    <dgm:cxn modelId="{0D2C4859-2CC8-4FB6-8DBA-43828E929112}" type="presParOf" srcId="{EF63A28D-EECF-4CCD-89A7-67B2BF499C70}" destId="{DD46A0E4-29F8-4BC1-8EFD-80E8E0F8E4B2}" srcOrd="0" destOrd="0" presId="urn:microsoft.com/office/officeart/2005/8/layout/hierarchy1"/>
    <dgm:cxn modelId="{5E94F21D-1DAC-42A3-B08A-AC9A8006C0DA}" type="presParOf" srcId="{DD46A0E4-29F8-4BC1-8EFD-80E8E0F8E4B2}" destId="{B8978CA6-F079-4CBF-9C74-FDBDFDC01AC5}" srcOrd="0" destOrd="0" presId="urn:microsoft.com/office/officeart/2005/8/layout/hierarchy1"/>
    <dgm:cxn modelId="{AEB6ABAF-CC66-4796-8B45-3A267FCE7AAA}" type="presParOf" srcId="{DD46A0E4-29F8-4BC1-8EFD-80E8E0F8E4B2}" destId="{CB9354F5-A333-4902-85FE-1B3CDC155CC4}" srcOrd="1" destOrd="0" presId="urn:microsoft.com/office/officeart/2005/8/layout/hierarchy1"/>
    <dgm:cxn modelId="{9C55D393-DCFF-4E54-9A7C-6C29D721D175}" type="presParOf" srcId="{EF63A28D-EECF-4CCD-89A7-67B2BF499C70}" destId="{013FC33B-C14F-4F2E-8714-C63ADF9640A5}" srcOrd="1" destOrd="0" presId="urn:microsoft.com/office/officeart/2005/8/layout/hierarchy1"/>
    <dgm:cxn modelId="{AA448565-4202-435A-B810-4AAF16AB7711}" type="presParOf" srcId="{4547C094-D8F9-4CC2-B4CF-41947E339D39}" destId="{2225F592-FD38-4BC8-A122-7F5EDC050CD9}" srcOrd="2" destOrd="0" presId="urn:microsoft.com/office/officeart/2005/8/layout/hierarchy1"/>
    <dgm:cxn modelId="{5378FA58-D530-4C9D-86FB-FFE14642666A}" type="presParOf" srcId="{4547C094-D8F9-4CC2-B4CF-41947E339D39}" destId="{B88B0A74-6728-4EC8-8B2C-04E01CCCA5EA}" srcOrd="3" destOrd="0" presId="urn:microsoft.com/office/officeart/2005/8/layout/hierarchy1"/>
    <dgm:cxn modelId="{EAAA7BB9-856B-4ACC-A348-6FACF4BABAF2}" type="presParOf" srcId="{B88B0A74-6728-4EC8-8B2C-04E01CCCA5EA}" destId="{8C08EDD1-93EE-4ADA-940B-A5CCC0C58995}" srcOrd="0" destOrd="0" presId="urn:microsoft.com/office/officeart/2005/8/layout/hierarchy1"/>
    <dgm:cxn modelId="{245F7EAD-21FF-40C3-AEB2-16840D7DC380}" type="presParOf" srcId="{8C08EDD1-93EE-4ADA-940B-A5CCC0C58995}" destId="{A94F7E61-1860-4CEF-9DC9-592BA24179B9}" srcOrd="0" destOrd="0" presId="urn:microsoft.com/office/officeart/2005/8/layout/hierarchy1"/>
    <dgm:cxn modelId="{71CA488F-3F0C-45E9-BD4A-FE0E1305B196}" type="presParOf" srcId="{8C08EDD1-93EE-4ADA-940B-A5CCC0C58995}" destId="{23F2C3C3-5967-4ED7-984A-EDA57B036266}" srcOrd="1" destOrd="0" presId="urn:microsoft.com/office/officeart/2005/8/layout/hierarchy1"/>
    <dgm:cxn modelId="{8F2C6517-2F60-4E05-B87C-E8EDBA8457F7}" type="presParOf" srcId="{B88B0A74-6728-4EC8-8B2C-04E01CCCA5EA}" destId="{6C596493-7373-4F16-BB59-4452F2AEB6B4}" srcOrd="1" destOrd="0" presId="urn:microsoft.com/office/officeart/2005/8/layout/hierarchy1"/>
    <dgm:cxn modelId="{10539F93-4930-444F-B167-37541C2076B2}" type="presParOf" srcId="{6C596493-7373-4F16-BB59-4452F2AEB6B4}" destId="{52015547-6950-468A-9E90-30B55ACFB5E7}" srcOrd="0" destOrd="0" presId="urn:microsoft.com/office/officeart/2005/8/layout/hierarchy1"/>
    <dgm:cxn modelId="{9EBF095A-51CB-42AD-9D77-6292EF546E6E}" type="presParOf" srcId="{6C596493-7373-4F16-BB59-4452F2AEB6B4}" destId="{92B325FF-4160-4472-A178-9DA1B9EF045B}" srcOrd="1" destOrd="0" presId="urn:microsoft.com/office/officeart/2005/8/layout/hierarchy1"/>
    <dgm:cxn modelId="{7BAA526A-0E6B-4181-A6D9-B49B329D5BDB}" type="presParOf" srcId="{92B325FF-4160-4472-A178-9DA1B9EF045B}" destId="{F12B1220-6800-4AEA-9D34-B370B3F9136F}" srcOrd="0" destOrd="0" presId="urn:microsoft.com/office/officeart/2005/8/layout/hierarchy1"/>
    <dgm:cxn modelId="{F4D0A00B-3B06-42D1-95A6-24FE9965EAC8}" type="presParOf" srcId="{F12B1220-6800-4AEA-9D34-B370B3F9136F}" destId="{979284AE-AED8-447B-B7F2-E368157EFD66}" srcOrd="0" destOrd="0" presId="urn:microsoft.com/office/officeart/2005/8/layout/hierarchy1"/>
    <dgm:cxn modelId="{A3E84215-5819-4A0D-B34C-80D3AEBA3F6E}" type="presParOf" srcId="{F12B1220-6800-4AEA-9D34-B370B3F9136F}" destId="{54B25321-482E-4C72-8C84-3C370CB3C3F3}" srcOrd="1" destOrd="0" presId="urn:microsoft.com/office/officeart/2005/8/layout/hierarchy1"/>
    <dgm:cxn modelId="{7AAD1DA4-8BF2-4605-9AE2-CFD2BBE438B2}" type="presParOf" srcId="{92B325FF-4160-4472-A178-9DA1B9EF045B}" destId="{DC17096C-0B2C-4F48-8D77-4E6E99E692BC}" srcOrd="1" destOrd="0" presId="urn:microsoft.com/office/officeart/2005/8/layout/hierarchy1"/>
    <dgm:cxn modelId="{D6745244-9B64-4592-A1CD-0A9CC406B1D3}" type="presParOf" srcId="{4547C094-D8F9-4CC2-B4CF-41947E339D39}" destId="{1E56A9A9-716B-4908-BB0B-7839BA128598}" srcOrd="4" destOrd="0" presId="urn:microsoft.com/office/officeart/2005/8/layout/hierarchy1"/>
    <dgm:cxn modelId="{86C66DAA-2382-44F1-B23B-B3BFD437E9B0}" type="presParOf" srcId="{4547C094-D8F9-4CC2-B4CF-41947E339D39}" destId="{279BE561-6447-4897-92DB-2354BD3204A3}" srcOrd="5" destOrd="0" presId="urn:microsoft.com/office/officeart/2005/8/layout/hierarchy1"/>
    <dgm:cxn modelId="{BE78330F-5B0F-48CE-8CEF-3E0373934B27}" type="presParOf" srcId="{279BE561-6447-4897-92DB-2354BD3204A3}" destId="{02E27E61-8845-4716-834D-82EBD3D58A1E}" srcOrd="0" destOrd="0" presId="urn:microsoft.com/office/officeart/2005/8/layout/hierarchy1"/>
    <dgm:cxn modelId="{19B4B227-B047-4C2E-9880-75C320E29BD4}" type="presParOf" srcId="{02E27E61-8845-4716-834D-82EBD3D58A1E}" destId="{3AF76ADA-018A-4A68-8596-920859E67C50}" srcOrd="0" destOrd="0" presId="urn:microsoft.com/office/officeart/2005/8/layout/hierarchy1"/>
    <dgm:cxn modelId="{6ED6CB9F-A929-4E24-AE79-649C7E55DF10}" type="presParOf" srcId="{02E27E61-8845-4716-834D-82EBD3D58A1E}" destId="{DE9D3F08-5977-4413-B284-330B384B7E83}" srcOrd="1" destOrd="0" presId="urn:microsoft.com/office/officeart/2005/8/layout/hierarchy1"/>
    <dgm:cxn modelId="{9B8D3C92-382D-4AB3-919D-2BC0C8BD4527}" type="presParOf" srcId="{279BE561-6447-4897-92DB-2354BD3204A3}" destId="{B7D1096A-486F-483E-9D43-20728A133240}" srcOrd="1" destOrd="0" presId="urn:microsoft.com/office/officeart/2005/8/layout/hierarchy1"/>
    <dgm:cxn modelId="{B8D8298C-2B08-48C5-85C8-093DA58DBC4D}" type="presParOf" srcId="{B7D1096A-486F-483E-9D43-20728A133240}" destId="{A7CCDD4F-3573-4EBE-9076-062D668E1DB1}" srcOrd="0" destOrd="0" presId="urn:microsoft.com/office/officeart/2005/8/layout/hierarchy1"/>
    <dgm:cxn modelId="{238660D4-7E97-4495-93A5-8F42FCFC2322}" type="presParOf" srcId="{B7D1096A-486F-483E-9D43-20728A133240}" destId="{014AEB9D-022C-4F79-B28B-EC1CE7EA4E03}" srcOrd="1" destOrd="0" presId="urn:microsoft.com/office/officeart/2005/8/layout/hierarchy1"/>
    <dgm:cxn modelId="{405BCFDA-EA81-4B2F-B028-0DF1B5EEC9E0}" type="presParOf" srcId="{014AEB9D-022C-4F79-B28B-EC1CE7EA4E03}" destId="{AE08E632-AC8B-482E-8E31-0D6F4114165B}" srcOrd="0" destOrd="0" presId="urn:microsoft.com/office/officeart/2005/8/layout/hierarchy1"/>
    <dgm:cxn modelId="{7D6D4108-86E2-4F79-AA03-AE4A3AD05407}" type="presParOf" srcId="{AE08E632-AC8B-482E-8E31-0D6F4114165B}" destId="{F03AF6D6-0F7B-4DE2-A6AC-6068E348F3ED}" srcOrd="0" destOrd="0" presId="urn:microsoft.com/office/officeart/2005/8/layout/hierarchy1"/>
    <dgm:cxn modelId="{7A01BF01-2CAA-4A7A-949E-09A158463E11}" type="presParOf" srcId="{AE08E632-AC8B-482E-8E31-0D6F4114165B}" destId="{568EB097-A88B-4946-91AE-FB0F1B73BAE4}" srcOrd="1" destOrd="0" presId="urn:microsoft.com/office/officeart/2005/8/layout/hierarchy1"/>
    <dgm:cxn modelId="{6D0B0E48-14CF-4F2E-A992-2C1E7CD3D2CA}" type="presParOf" srcId="{014AEB9D-022C-4F79-B28B-EC1CE7EA4E03}" destId="{090B8E9D-431B-4CA4-AFEA-F4722DC76AAC}" srcOrd="1" destOrd="0" presId="urn:microsoft.com/office/officeart/2005/8/layout/hierarchy1"/>
    <dgm:cxn modelId="{AF544BD4-D652-420F-A0EB-A6E79624E30B}" type="presParOf" srcId="{DFCEA656-B54A-4D5E-A5DE-DDF9000A42E9}" destId="{9E780284-02C9-4E2A-A442-86DC043CD4C6}" srcOrd="2" destOrd="0" presId="urn:microsoft.com/office/officeart/2005/8/layout/hierarchy1"/>
    <dgm:cxn modelId="{05323594-B498-4FC3-9729-021BD74926BE}" type="presParOf" srcId="{DFCEA656-B54A-4D5E-A5DE-DDF9000A42E9}" destId="{EA910834-00C7-4922-86CF-EFBB7420A509}" srcOrd="3" destOrd="0" presId="urn:microsoft.com/office/officeart/2005/8/layout/hierarchy1"/>
    <dgm:cxn modelId="{F64DD995-0ACC-4B8E-98A3-1D39FEE70654}" type="presParOf" srcId="{EA910834-00C7-4922-86CF-EFBB7420A509}" destId="{2E3FD089-FE25-428E-87BC-6F0192D119FE}" srcOrd="0" destOrd="0" presId="urn:microsoft.com/office/officeart/2005/8/layout/hierarchy1"/>
    <dgm:cxn modelId="{F66CB84A-54C7-420E-BC22-B8BE76E1A573}" type="presParOf" srcId="{2E3FD089-FE25-428E-87BC-6F0192D119FE}" destId="{DD49132F-B910-41CC-A4F9-DEFC570976AD}" srcOrd="0" destOrd="0" presId="urn:microsoft.com/office/officeart/2005/8/layout/hierarchy1"/>
    <dgm:cxn modelId="{9C7BA512-B106-4D7E-AE69-D1CF0DA4CD9E}" type="presParOf" srcId="{2E3FD089-FE25-428E-87BC-6F0192D119FE}" destId="{758CE07A-5D5A-4E6A-9003-A523A190EC98}" srcOrd="1" destOrd="0" presId="urn:microsoft.com/office/officeart/2005/8/layout/hierarchy1"/>
    <dgm:cxn modelId="{0C0C6A04-7EC4-4A72-BC24-19AD0C18ECDF}" type="presParOf" srcId="{EA910834-00C7-4922-86CF-EFBB7420A509}" destId="{E656AFFA-D893-4C2C-9FB5-D69C08EF6130}" srcOrd="1" destOrd="0" presId="urn:microsoft.com/office/officeart/2005/8/layout/hierarchy1"/>
    <dgm:cxn modelId="{83A970B4-8A97-434F-9BD9-584CB2BC9A19}" type="presParOf" srcId="{E656AFFA-D893-4C2C-9FB5-D69C08EF6130}" destId="{89A24163-170E-4A6D-9AD0-9BE3BB39BDFA}" srcOrd="0" destOrd="0" presId="urn:microsoft.com/office/officeart/2005/8/layout/hierarchy1"/>
    <dgm:cxn modelId="{D303870A-1A39-4F3D-A80A-DCE01F4B80B0}" type="presParOf" srcId="{E656AFFA-D893-4C2C-9FB5-D69C08EF6130}" destId="{3643A994-787B-47F1-94CD-AB7B295967E2}" srcOrd="1" destOrd="0" presId="urn:microsoft.com/office/officeart/2005/8/layout/hierarchy1"/>
    <dgm:cxn modelId="{228CB435-5152-48D5-A8F7-3FEBF639F1C3}" type="presParOf" srcId="{3643A994-787B-47F1-94CD-AB7B295967E2}" destId="{A0A5E670-04B9-4D90-982B-2C82F954B2CB}" srcOrd="0" destOrd="0" presId="urn:microsoft.com/office/officeart/2005/8/layout/hierarchy1"/>
    <dgm:cxn modelId="{B69AC823-2BE4-474C-9064-639CFBBF62E2}" type="presParOf" srcId="{A0A5E670-04B9-4D90-982B-2C82F954B2CB}" destId="{C3300EB6-0ABE-48CE-9E23-74434B9E80BF}" srcOrd="0" destOrd="0" presId="urn:microsoft.com/office/officeart/2005/8/layout/hierarchy1"/>
    <dgm:cxn modelId="{F53E0AC7-9432-45D2-91A7-DA193BD69DFC}" type="presParOf" srcId="{A0A5E670-04B9-4D90-982B-2C82F954B2CB}" destId="{73A3C279-90E8-4A92-9530-E1541B4E2F18}" srcOrd="1" destOrd="0" presId="urn:microsoft.com/office/officeart/2005/8/layout/hierarchy1"/>
    <dgm:cxn modelId="{B961AD10-A8D7-4D49-92B4-335470049344}" type="presParOf" srcId="{3643A994-787B-47F1-94CD-AB7B295967E2}" destId="{71047F4A-B5C5-48CD-B55C-8E3E16E25C1C}" srcOrd="1" destOrd="0" presId="urn:microsoft.com/office/officeart/2005/8/layout/hierarchy1"/>
    <dgm:cxn modelId="{BEDA4D9E-391E-4C43-8880-4B23AB987AA8}" type="presParOf" srcId="{71047F4A-B5C5-48CD-B55C-8E3E16E25C1C}" destId="{AC46BFF8-7762-4BA0-98DF-97FEFD10FAFB}" srcOrd="0" destOrd="0" presId="urn:microsoft.com/office/officeart/2005/8/layout/hierarchy1"/>
    <dgm:cxn modelId="{9AD6142A-DDD5-4E02-B339-BA7514540012}" type="presParOf" srcId="{71047F4A-B5C5-48CD-B55C-8E3E16E25C1C}" destId="{30957424-08BD-44C1-9D5D-4616E6820D78}" srcOrd="1" destOrd="0" presId="urn:microsoft.com/office/officeart/2005/8/layout/hierarchy1"/>
    <dgm:cxn modelId="{F07B9D01-A1C4-4C72-93C1-7D0C38516DB6}" type="presParOf" srcId="{30957424-08BD-44C1-9D5D-4616E6820D78}" destId="{5CA36B35-5839-4309-8984-80E5D11587DF}" srcOrd="0" destOrd="0" presId="urn:microsoft.com/office/officeart/2005/8/layout/hierarchy1"/>
    <dgm:cxn modelId="{BB7218C4-D448-408F-B503-73148C8CAF8F}" type="presParOf" srcId="{5CA36B35-5839-4309-8984-80E5D11587DF}" destId="{21261932-1E7B-4FA6-A45D-E4F263C5A287}" srcOrd="0" destOrd="0" presId="urn:microsoft.com/office/officeart/2005/8/layout/hierarchy1"/>
    <dgm:cxn modelId="{C46617D2-10D0-44D6-84E1-C7B15F5D2214}" type="presParOf" srcId="{5CA36B35-5839-4309-8984-80E5D11587DF}" destId="{0705D55B-59B6-4DFA-8725-5CF78C1F3703}" srcOrd="1" destOrd="0" presId="urn:microsoft.com/office/officeart/2005/8/layout/hierarchy1"/>
    <dgm:cxn modelId="{1B23EF9E-4774-4909-B1BA-97A0D13FF8CC}" type="presParOf" srcId="{30957424-08BD-44C1-9D5D-4616E6820D78}" destId="{924FB717-AD0D-4557-B873-AE7FBBF04F93}" srcOrd="1" destOrd="0" presId="urn:microsoft.com/office/officeart/2005/8/layout/hierarchy1"/>
    <dgm:cxn modelId="{98DB8456-9902-43A4-8725-4B4D718F7759}" type="presParOf" srcId="{924FB717-AD0D-4557-B873-AE7FBBF04F93}" destId="{3B82FC2D-2CE9-4080-9769-0509724D4D80}" srcOrd="0" destOrd="0" presId="urn:microsoft.com/office/officeart/2005/8/layout/hierarchy1"/>
    <dgm:cxn modelId="{37A6689C-6E29-479F-A6C3-DF03CC7B7D36}" type="presParOf" srcId="{924FB717-AD0D-4557-B873-AE7FBBF04F93}" destId="{4890CD9B-05BF-4012-B755-F5C358D2C96B}" srcOrd="1" destOrd="0" presId="urn:microsoft.com/office/officeart/2005/8/layout/hierarchy1"/>
    <dgm:cxn modelId="{0EBA39FF-A4DB-458B-B4FB-1C24A9061680}" type="presParOf" srcId="{4890CD9B-05BF-4012-B755-F5C358D2C96B}" destId="{34A14B41-7F21-458B-8088-B9A255BC0463}" srcOrd="0" destOrd="0" presId="urn:microsoft.com/office/officeart/2005/8/layout/hierarchy1"/>
    <dgm:cxn modelId="{C40BF963-23B8-4D20-9435-B97051D20677}" type="presParOf" srcId="{34A14B41-7F21-458B-8088-B9A255BC0463}" destId="{566F1783-8A94-4FA8-9F0B-445D5BB15CAB}" srcOrd="0" destOrd="0" presId="urn:microsoft.com/office/officeart/2005/8/layout/hierarchy1"/>
    <dgm:cxn modelId="{C044EC08-35F3-4850-98FE-119C488DE25F}" type="presParOf" srcId="{34A14B41-7F21-458B-8088-B9A255BC0463}" destId="{13365E2E-DD0C-4185-8D84-041549C2BA33}" srcOrd="1" destOrd="0" presId="urn:microsoft.com/office/officeart/2005/8/layout/hierarchy1"/>
    <dgm:cxn modelId="{5E1ACF27-AD9F-43AB-81D0-86FEB18EDC68}" type="presParOf" srcId="{4890CD9B-05BF-4012-B755-F5C358D2C96B}" destId="{1EA2ADEB-0F2C-4635-A67C-7529483AA08C}" srcOrd="1" destOrd="0" presId="urn:microsoft.com/office/officeart/2005/8/layout/hierarchy1"/>
    <dgm:cxn modelId="{379FECEC-B8FB-443D-9471-5750E9AA2FF4}" type="presParOf" srcId="{71047F4A-B5C5-48CD-B55C-8E3E16E25C1C}" destId="{DB53E470-A410-48EC-A7BE-FA8EB15EC80F}" srcOrd="2" destOrd="0" presId="urn:microsoft.com/office/officeart/2005/8/layout/hierarchy1"/>
    <dgm:cxn modelId="{E5EDD614-13F1-401D-B53A-916113826EA1}" type="presParOf" srcId="{71047F4A-B5C5-48CD-B55C-8E3E16E25C1C}" destId="{40199C81-7CB4-4D42-9439-1B460FBE7F86}" srcOrd="3" destOrd="0" presId="urn:microsoft.com/office/officeart/2005/8/layout/hierarchy1"/>
    <dgm:cxn modelId="{3E501619-DDC9-4721-9AB5-2BE4D1A03F6A}" type="presParOf" srcId="{40199C81-7CB4-4D42-9439-1B460FBE7F86}" destId="{30FD113F-F4B7-4402-AB92-1FEA4F7B67CA}" srcOrd="0" destOrd="0" presId="urn:microsoft.com/office/officeart/2005/8/layout/hierarchy1"/>
    <dgm:cxn modelId="{A7C9C9EE-288E-4F3D-9714-9D4788EDD25E}" type="presParOf" srcId="{30FD113F-F4B7-4402-AB92-1FEA4F7B67CA}" destId="{819A3BBB-20F9-464D-A23C-5BACF716A561}" srcOrd="0" destOrd="0" presId="urn:microsoft.com/office/officeart/2005/8/layout/hierarchy1"/>
    <dgm:cxn modelId="{C26A3096-20F5-42DD-B27B-B700C787E2A2}" type="presParOf" srcId="{30FD113F-F4B7-4402-AB92-1FEA4F7B67CA}" destId="{C1AE5203-0CC0-44CA-8054-8614B251C159}" srcOrd="1" destOrd="0" presId="urn:microsoft.com/office/officeart/2005/8/layout/hierarchy1"/>
    <dgm:cxn modelId="{FAEA4677-7D4A-4468-895B-C7F7B019E30A}" type="presParOf" srcId="{40199C81-7CB4-4D42-9439-1B460FBE7F86}" destId="{1EC91425-E605-4E34-94E7-7B501385265A}" srcOrd="1" destOrd="0" presId="urn:microsoft.com/office/officeart/2005/8/layout/hierarchy1"/>
    <dgm:cxn modelId="{1263DC81-162D-4650-B3CB-4D11CFD15149}" type="presParOf" srcId="{1EC91425-E605-4E34-94E7-7B501385265A}" destId="{6A499365-45FA-4E3B-8EC6-7AC74CFFE905}" srcOrd="0" destOrd="0" presId="urn:microsoft.com/office/officeart/2005/8/layout/hierarchy1"/>
    <dgm:cxn modelId="{E13CB5E9-7019-4BA1-A2E8-6A131F42688F}" type="presParOf" srcId="{1EC91425-E605-4E34-94E7-7B501385265A}" destId="{A697A5EC-40B7-4406-AE7A-62780C54502D}" srcOrd="1" destOrd="0" presId="urn:microsoft.com/office/officeart/2005/8/layout/hierarchy1"/>
    <dgm:cxn modelId="{97415FA5-BE65-4235-BD33-4C341C65223C}" type="presParOf" srcId="{A697A5EC-40B7-4406-AE7A-62780C54502D}" destId="{98E6FB01-EB84-46CF-BD3C-170739CA7359}" srcOrd="0" destOrd="0" presId="urn:microsoft.com/office/officeart/2005/8/layout/hierarchy1"/>
    <dgm:cxn modelId="{39D9F9C1-76C8-4567-972C-4E769F73FD3A}" type="presParOf" srcId="{98E6FB01-EB84-46CF-BD3C-170739CA7359}" destId="{11CE4362-5DF6-4EAF-85BE-9D50C642E387}" srcOrd="0" destOrd="0" presId="urn:microsoft.com/office/officeart/2005/8/layout/hierarchy1"/>
    <dgm:cxn modelId="{48B1469A-8FAA-45BF-81CA-3144250F4F05}" type="presParOf" srcId="{98E6FB01-EB84-46CF-BD3C-170739CA7359}" destId="{78E49088-5262-4FF2-BEE3-0C70AAAF54F5}" srcOrd="1" destOrd="0" presId="urn:microsoft.com/office/officeart/2005/8/layout/hierarchy1"/>
    <dgm:cxn modelId="{FE97B58C-625E-4793-AA9D-BBC2B1FDA726}" type="presParOf" srcId="{A697A5EC-40B7-4406-AE7A-62780C54502D}" destId="{884E32E8-19E7-4C66-879B-5DCE8D422D4C}" srcOrd="1" destOrd="0" presId="urn:microsoft.com/office/officeart/2005/8/layout/hierarchy1"/>
    <dgm:cxn modelId="{826D9963-0103-433A-91D2-689A80C1FA30}" type="presParOf" srcId="{E656AFFA-D893-4C2C-9FB5-D69C08EF6130}" destId="{D1AD55B8-D63E-4D14-8652-E9E0247043FA}" srcOrd="2" destOrd="0" presId="urn:microsoft.com/office/officeart/2005/8/layout/hierarchy1"/>
    <dgm:cxn modelId="{E388C519-5E64-442E-A457-AF933986CC6C}" type="presParOf" srcId="{E656AFFA-D893-4C2C-9FB5-D69C08EF6130}" destId="{5F90185F-4699-4DBF-89A6-2E6BEA6958EC}" srcOrd="3" destOrd="0" presId="urn:microsoft.com/office/officeart/2005/8/layout/hierarchy1"/>
    <dgm:cxn modelId="{0AD76545-6425-4A91-A0AC-D4EDEDC70621}" type="presParOf" srcId="{5F90185F-4699-4DBF-89A6-2E6BEA6958EC}" destId="{D7F6B1C0-D05B-4162-BD55-9C52A246E209}" srcOrd="0" destOrd="0" presId="urn:microsoft.com/office/officeart/2005/8/layout/hierarchy1"/>
    <dgm:cxn modelId="{A82B14CA-9CBF-4C0B-BCEB-DFFCE9E5021F}" type="presParOf" srcId="{D7F6B1C0-D05B-4162-BD55-9C52A246E209}" destId="{0C37B3DA-AD46-41E8-9141-96F355DEDC77}" srcOrd="0" destOrd="0" presId="urn:microsoft.com/office/officeart/2005/8/layout/hierarchy1"/>
    <dgm:cxn modelId="{33C77840-7578-46F0-AB6B-1769DC7B6CD4}" type="presParOf" srcId="{D7F6B1C0-D05B-4162-BD55-9C52A246E209}" destId="{775FFD98-B9A3-4E66-8868-B586191B461C}" srcOrd="1" destOrd="0" presId="urn:microsoft.com/office/officeart/2005/8/layout/hierarchy1"/>
    <dgm:cxn modelId="{68402E97-D0BE-41C0-A70E-925DC9ED3403}" type="presParOf" srcId="{5F90185F-4699-4DBF-89A6-2E6BEA6958EC}" destId="{9D5C63EB-53CB-4755-8DC0-76AADCD45DD5}" srcOrd="1" destOrd="0" presId="urn:microsoft.com/office/officeart/2005/8/layout/hierarchy1"/>
    <dgm:cxn modelId="{51226125-287D-4DC8-971E-475731923AB4}" type="presParOf" srcId="{9D5C63EB-53CB-4755-8DC0-76AADCD45DD5}" destId="{5D77908F-CD94-426F-A19B-BA54D899BEE1}" srcOrd="0" destOrd="0" presId="urn:microsoft.com/office/officeart/2005/8/layout/hierarchy1"/>
    <dgm:cxn modelId="{9846FF1D-6742-4FA3-8AC1-E119C08C3D99}" type="presParOf" srcId="{9D5C63EB-53CB-4755-8DC0-76AADCD45DD5}" destId="{C7225E0B-527A-4AF2-A602-3EB7D06FB099}" srcOrd="1" destOrd="0" presId="urn:microsoft.com/office/officeart/2005/8/layout/hierarchy1"/>
    <dgm:cxn modelId="{728FA8BB-3EF4-49BB-A222-BF69F6B176AD}" type="presParOf" srcId="{C7225E0B-527A-4AF2-A602-3EB7D06FB099}" destId="{33CAB28F-F527-43F5-9E58-D770ED2C916F}" srcOrd="0" destOrd="0" presId="urn:microsoft.com/office/officeart/2005/8/layout/hierarchy1"/>
    <dgm:cxn modelId="{1881C14B-1489-4CA6-A50C-797B690DE942}" type="presParOf" srcId="{33CAB28F-F527-43F5-9E58-D770ED2C916F}" destId="{8AEE1DBF-F045-4B8F-A316-1DF169D0EFCB}" srcOrd="0" destOrd="0" presId="urn:microsoft.com/office/officeart/2005/8/layout/hierarchy1"/>
    <dgm:cxn modelId="{F0844DE0-6C8F-4D74-82CD-C515699F5F0E}" type="presParOf" srcId="{33CAB28F-F527-43F5-9E58-D770ED2C916F}" destId="{6E019D7B-EAFA-40FB-A7F6-B4AD7750BD41}" srcOrd="1" destOrd="0" presId="urn:microsoft.com/office/officeart/2005/8/layout/hierarchy1"/>
    <dgm:cxn modelId="{33A64D1A-5B2E-4F33-8662-727877D5B78F}" type="presParOf" srcId="{C7225E0B-527A-4AF2-A602-3EB7D06FB099}" destId="{80983195-05D0-4768-AA4F-D0517DEB6D5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55BA0F-E5C0-4B55-A22A-1A6EDF3FBCD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AU"/>
        </a:p>
      </dgm:t>
    </dgm:pt>
    <dgm:pt modelId="{F3F62BEC-396E-43AE-8F72-D0A93451B184}">
      <dgm:prSet phldrT="[Text]"/>
      <dgm:spPr/>
      <dgm:t>
        <a:bodyPr/>
        <a:lstStyle/>
        <a:p>
          <a:r>
            <a:rPr lang="en-AU" dirty="0" smtClean="0"/>
            <a:t>Financial reporting framework</a:t>
          </a:r>
          <a:endParaRPr lang="en-AU" dirty="0"/>
        </a:p>
      </dgm:t>
    </dgm:pt>
    <dgm:pt modelId="{7FBE7A67-AD46-4F1E-AE84-594D079D6E97}" type="parTrans" cxnId="{220B8717-947B-4CBB-A101-CE90D33C412B}">
      <dgm:prSet/>
      <dgm:spPr/>
      <dgm:t>
        <a:bodyPr/>
        <a:lstStyle/>
        <a:p>
          <a:endParaRPr lang="en-AU"/>
        </a:p>
      </dgm:t>
    </dgm:pt>
    <dgm:pt modelId="{38A14931-052A-4A00-9B6B-FB756B63F2D0}" type="sibTrans" cxnId="{220B8717-947B-4CBB-A101-CE90D33C412B}">
      <dgm:prSet/>
      <dgm:spPr/>
      <dgm:t>
        <a:bodyPr/>
        <a:lstStyle/>
        <a:p>
          <a:endParaRPr lang="en-AU"/>
        </a:p>
      </dgm:t>
    </dgm:pt>
    <dgm:pt modelId="{E9EC816A-1DB6-4DE3-B12C-A1C9DFF614D8}">
      <dgm:prSet phldrT="[Text]"/>
      <dgm:spPr/>
      <dgm:t>
        <a:bodyPr/>
        <a:lstStyle/>
        <a:p>
          <a:r>
            <a:rPr lang="en-AU" dirty="0" smtClean="0"/>
            <a:t>General-purpose</a:t>
          </a:r>
          <a:endParaRPr lang="en-AU" dirty="0"/>
        </a:p>
      </dgm:t>
    </dgm:pt>
    <dgm:pt modelId="{769867D6-BAD6-45EE-8AC6-48B69FAEC960}" type="parTrans" cxnId="{C792F49F-E2BC-4C58-8458-253DA08CEB22}">
      <dgm:prSet/>
      <dgm:spPr/>
      <dgm:t>
        <a:bodyPr/>
        <a:lstStyle/>
        <a:p>
          <a:endParaRPr lang="en-AU"/>
        </a:p>
      </dgm:t>
    </dgm:pt>
    <dgm:pt modelId="{7E476FE4-553F-41BE-A441-C534D793D7D9}" type="sibTrans" cxnId="{C792F49F-E2BC-4C58-8458-253DA08CEB22}">
      <dgm:prSet/>
      <dgm:spPr/>
      <dgm:t>
        <a:bodyPr/>
        <a:lstStyle/>
        <a:p>
          <a:endParaRPr lang="en-AU"/>
        </a:p>
      </dgm:t>
    </dgm:pt>
    <dgm:pt modelId="{20C2C077-815B-4696-9CEA-9101C53E3DB5}">
      <dgm:prSet phldrT="[Text]"/>
      <dgm:spPr/>
      <dgm:t>
        <a:bodyPr/>
        <a:lstStyle/>
        <a:p>
          <a:r>
            <a:rPr lang="en-AU" dirty="0" smtClean="0"/>
            <a:t>Full disclosure</a:t>
          </a:r>
          <a:endParaRPr lang="en-AU" dirty="0"/>
        </a:p>
      </dgm:t>
    </dgm:pt>
    <dgm:pt modelId="{2B3594D4-5177-450C-B900-83BC958DA961}" type="parTrans" cxnId="{F4057DE5-C8B8-4482-B427-E0AC56F7A0E4}">
      <dgm:prSet/>
      <dgm:spPr/>
      <dgm:t>
        <a:bodyPr/>
        <a:lstStyle/>
        <a:p>
          <a:endParaRPr lang="en-AU"/>
        </a:p>
      </dgm:t>
    </dgm:pt>
    <dgm:pt modelId="{B5833BF8-3E3A-4D46-BE93-24C958EB58A8}" type="sibTrans" cxnId="{F4057DE5-C8B8-4482-B427-E0AC56F7A0E4}">
      <dgm:prSet/>
      <dgm:spPr/>
      <dgm:t>
        <a:bodyPr/>
        <a:lstStyle/>
        <a:p>
          <a:endParaRPr lang="en-AU"/>
        </a:p>
      </dgm:t>
    </dgm:pt>
    <dgm:pt modelId="{B42BED4D-E53B-411F-82FE-E62779B45670}">
      <dgm:prSet phldrT="[Text]"/>
      <dgm:spPr>
        <a:solidFill>
          <a:schemeClr val="bg1"/>
        </a:solidFill>
      </dgm:spPr>
      <dgm:t>
        <a:bodyPr/>
        <a:lstStyle/>
        <a:p>
          <a:r>
            <a:rPr lang="en-AU" dirty="0" smtClean="0"/>
            <a:t>Reduced disclosure</a:t>
          </a:r>
          <a:endParaRPr lang="en-AU" dirty="0"/>
        </a:p>
      </dgm:t>
    </dgm:pt>
    <dgm:pt modelId="{86833FCE-3D4B-48FF-8AC7-8A96638A6EEA}" type="parTrans" cxnId="{D96F16F2-6740-4690-B777-F6F9EDB16ED1}">
      <dgm:prSet/>
      <dgm:spPr/>
      <dgm:t>
        <a:bodyPr/>
        <a:lstStyle/>
        <a:p>
          <a:endParaRPr lang="en-AU"/>
        </a:p>
      </dgm:t>
    </dgm:pt>
    <dgm:pt modelId="{5714922E-FE7A-4C18-870F-14B3D1D7795F}" type="sibTrans" cxnId="{D96F16F2-6740-4690-B777-F6F9EDB16ED1}">
      <dgm:prSet/>
      <dgm:spPr/>
      <dgm:t>
        <a:bodyPr/>
        <a:lstStyle/>
        <a:p>
          <a:endParaRPr lang="en-AU"/>
        </a:p>
      </dgm:t>
    </dgm:pt>
    <dgm:pt modelId="{C9448F43-9DBF-4C3F-A4EA-98AA638DED72}">
      <dgm:prSet phldrT="[Text]"/>
      <dgm:spPr>
        <a:solidFill>
          <a:srgbClr val="92D050">
            <a:alpha val="90000"/>
          </a:srgbClr>
        </a:solidFill>
      </dgm:spPr>
      <dgm:t>
        <a:bodyPr/>
        <a:lstStyle/>
        <a:p>
          <a:r>
            <a:rPr lang="en-AU" dirty="0" smtClean="0"/>
            <a:t>Special purpose</a:t>
          </a:r>
          <a:endParaRPr lang="en-AU" dirty="0"/>
        </a:p>
      </dgm:t>
    </dgm:pt>
    <dgm:pt modelId="{6A3F0085-2868-47A4-A6DB-BBF75AD5ABBD}" type="parTrans" cxnId="{46DA71F5-F440-48EB-BD5B-4B2040024EAA}">
      <dgm:prSet/>
      <dgm:spPr/>
      <dgm:t>
        <a:bodyPr/>
        <a:lstStyle/>
        <a:p>
          <a:endParaRPr lang="en-AU"/>
        </a:p>
      </dgm:t>
    </dgm:pt>
    <dgm:pt modelId="{56F94339-AC15-46BE-BD00-441AC421ED9D}" type="sibTrans" cxnId="{46DA71F5-F440-48EB-BD5B-4B2040024EAA}">
      <dgm:prSet/>
      <dgm:spPr/>
      <dgm:t>
        <a:bodyPr/>
        <a:lstStyle/>
        <a:p>
          <a:endParaRPr lang="en-AU"/>
        </a:p>
      </dgm:t>
    </dgm:pt>
    <dgm:pt modelId="{7B00829E-0776-4255-9888-F37A8E923FBD}">
      <dgm:prSet phldrT="[Text]"/>
      <dgm:spPr/>
      <dgm:t>
        <a:bodyPr/>
        <a:lstStyle/>
        <a:p>
          <a:r>
            <a:rPr lang="en-AU" dirty="0" smtClean="0"/>
            <a:t>Use by date?</a:t>
          </a:r>
          <a:endParaRPr lang="en-AU" dirty="0"/>
        </a:p>
      </dgm:t>
    </dgm:pt>
    <dgm:pt modelId="{5114FD8F-4508-48AB-93A7-364DAD1EEE19}" type="parTrans" cxnId="{2F376E85-9335-40B6-A546-2B5B47BA2537}">
      <dgm:prSet/>
      <dgm:spPr/>
      <dgm:t>
        <a:bodyPr/>
        <a:lstStyle/>
        <a:p>
          <a:endParaRPr lang="en-AU"/>
        </a:p>
      </dgm:t>
    </dgm:pt>
    <dgm:pt modelId="{20714B07-5660-4AC3-8979-222DFC5B2788}" type="sibTrans" cxnId="{2F376E85-9335-40B6-A546-2B5B47BA2537}">
      <dgm:prSet/>
      <dgm:spPr/>
      <dgm:t>
        <a:bodyPr/>
        <a:lstStyle/>
        <a:p>
          <a:endParaRPr lang="en-AU"/>
        </a:p>
      </dgm:t>
    </dgm:pt>
    <dgm:pt modelId="{E62E258E-A518-49E4-8858-A7CAA26370BB}" type="pres">
      <dgm:prSet presAssocID="{0C55BA0F-E5C0-4B55-A22A-1A6EDF3FBCDD}" presName="hierChild1" presStyleCnt="0">
        <dgm:presLayoutVars>
          <dgm:chPref val="1"/>
          <dgm:dir/>
          <dgm:animOne val="branch"/>
          <dgm:animLvl val="lvl"/>
          <dgm:resizeHandles/>
        </dgm:presLayoutVars>
      </dgm:prSet>
      <dgm:spPr/>
      <dgm:t>
        <a:bodyPr/>
        <a:lstStyle/>
        <a:p>
          <a:endParaRPr lang="en-AU"/>
        </a:p>
      </dgm:t>
    </dgm:pt>
    <dgm:pt modelId="{30EDB7D9-016C-42AE-A62F-444C4F8BA4D4}" type="pres">
      <dgm:prSet presAssocID="{F3F62BEC-396E-43AE-8F72-D0A93451B184}" presName="hierRoot1" presStyleCnt="0"/>
      <dgm:spPr/>
    </dgm:pt>
    <dgm:pt modelId="{A5258429-ABAB-4BF2-9154-AD8A05DA8840}" type="pres">
      <dgm:prSet presAssocID="{F3F62BEC-396E-43AE-8F72-D0A93451B184}" presName="composite" presStyleCnt="0"/>
      <dgm:spPr/>
    </dgm:pt>
    <dgm:pt modelId="{2D826DF4-56D7-454E-99A0-5449A4C3710B}" type="pres">
      <dgm:prSet presAssocID="{F3F62BEC-396E-43AE-8F72-D0A93451B184}" presName="background" presStyleLbl="node0" presStyleIdx="0" presStyleCnt="1"/>
      <dgm:spPr/>
    </dgm:pt>
    <dgm:pt modelId="{35A0C54A-9982-4C2C-B42B-ADDB5EF40918}" type="pres">
      <dgm:prSet presAssocID="{F3F62BEC-396E-43AE-8F72-D0A93451B184}" presName="text" presStyleLbl="fgAcc0" presStyleIdx="0" presStyleCnt="1">
        <dgm:presLayoutVars>
          <dgm:chPref val="3"/>
        </dgm:presLayoutVars>
      </dgm:prSet>
      <dgm:spPr/>
      <dgm:t>
        <a:bodyPr/>
        <a:lstStyle/>
        <a:p>
          <a:endParaRPr lang="en-AU"/>
        </a:p>
      </dgm:t>
    </dgm:pt>
    <dgm:pt modelId="{ADFAC7D6-2812-4830-8DE4-6FF2564BB766}" type="pres">
      <dgm:prSet presAssocID="{F3F62BEC-396E-43AE-8F72-D0A93451B184}" presName="hierChild2" presStyleCnt="0"/>
      <dgm:spPr/>
    </dgm:pt>
    <dgm:pt modelId="{400BEC76-50E0-490D-9C30-3FC9885D647B}" type="pres">
      <dgm:prSet presAssocID="{769867D6-BAD6-45EE-8AC6-48B69FAEC960}" presName="Name10" presStyleLbl="parChTrans1D2" presStyleIdx="0" presStyleCnt="2"/>
      <dgm:spPr/>
      <dgm:t>
        <a:bodyPr/>
        <a:lstStyle/>
        <a:p>
          <a:endParaRPr lang="en-AU"/>
        </a:p>
      </dgm:t>
    </dgm:pt>
    <dgm:pt modelId="{D7AF2D35-019F-4570-8C89-0B42F8B18F40}" type="pres">
      <dgm:prSet presAssocID="{E9EC816A-1DB6-4DE3-B12C-A1C9DFF614D8}" presName="hierRoot2" presStyleCnt="0"/>
      <dgm:spPr/>
    </dgm:pt>
    <dgm:pt modelId="{70C62FF1-01AF-420E-A9C7-2DC095EB91E0}" type="pres">
      <dgm:prSet presAssocID="{E9EC816A-1DB6-4DE3-B12C-A1C9DFF614D8}" presName="composite2" presStyleCnt="0"/>
      <dgm:spPr/>
    </dgm:pt>
    <dgm:pt modelId="{8C0C088F-FFE2-4BFE-B569-2B8753B0BEFB}" type="pres">
      <dgm:prSet presAssocID="{E9EC816A-1DB6-4DE3-B12C-A1C9DFF614D8}" presName="background2" presStyleLbl="node2" presStyleIdx="0" presStyleCnt="2"/>
      <dgm:spPr/>
    </dgm:pt>
    <dgm:pt modelId="{92127FBF-958A-443E-A8E0-D5D5CEF62D8D}" type="pres">
      <dgm:prSet presAssocID="{E9EC816A-1DB6-4DE3-B12C-A1C9DFF614D8}" presName="text2" presStyleLbl="fgAcc2" presStyleIdx="0" presStyleCnt="2" custLinFactNeighborX="-1616" custLinFactNeighborY="3186">
        <dgm:presLayoutVars>
          <dgm:chPref val="3"/>
        </dgm:presLayoutVars>
      </dgm:prSet>
      <dgm:spPr/>
      <dgm:t>
        <a:bodyPr/>
        <a:lstStyle/>
        <a:p>
          <a:endParaRPr lang="en-AU"/>
        </a:p>
      </dgm:t>
    </dgm:pt>
    <dgm:pt modelId="{7EF2E97A-6729-46CA-AAAE-F2524D38F76D}" type="pres">
      <dgm:prSet presAssocID="{E9EC816A-1DB6-4DE3-B12C-A1C9DFF614D8}" presName="hierChild3" presStyleCnt="0"/>
      <dgm:spPr/>
    </dgm:pt>
    <dgm:pt modelId="{CF0BCD06-5F58-4D4F-95F8-9655E1088658}" type="pres">
      <dgm:prSet presAssocID="{2B3594D4-5177-450C-B900-83BC958DA961}" presName="Name17" presStyleLbl="parChTrans1D3" presStyleIdx="0" presStyleCnt="3"/>
      <dgm:spPr/>
      <dgm:t>
        <a:bodyPr/>
        <a:lstStyle/>
        <a:p>
          <a:endParaRPr lang="en-AU"/>
        </a:p>
      </dgm:t>
    </dgm:pt>
    <dgm:pt modelId="{1B41D0B4-B758-45C2-8490-417B06B3258E}" type="pres">
      <dgm:prSet presAssocID="{20C2C077-815B-4696-9CEA-9101C53E3DB5}" presName="hierRoot3" presStyleCnt="0"/>
      <dgm:spPr/>
    </dgm:pt>
    <dgm:pt modelId="{500A36CB-13C8-4AD6-A3C8-9E2E38496DA1}" type="pres">
      <dgm:prSet presAssocID="{20C2C077-815B-4696-9CEA-9101C53E3DB5}" presName="composite3" presStyleCnt="0"/>
      <dgm:spPr/>
    </dgm:pt>
    <dgm:pt modelId="{80E4D502-E0F9-43DA-8EE7-A11A7FCE96FD}" type="pres">
      <dgm:prSet presAssocID="{20C2C077-815B-4696-9CEA-9101C53E3DB5}" presName="background3" presStyleLbl="node3" presStyleIdx="0" presStyleCnt="3"/>
      <dgm:spPr/>
    </dgm:pt>
    <dgm:pt modelId="{F7A8D495-6EB1-41A6-8DDB-EE06B396B478}" type="pres">
      <dgm:prSet presAssocID="{20C2C077-815B-4696-9CEA-9101C53E3DB5}" presName="text3" presStyleLbl="fgAcc3" presStyleIdx="0" presStyleCnt="3">
        <dgm:presLayoutVars>
          <dgm:chPref val="3"/>
        </dgm:presLayoutVars>
      </dgm:prSet>
      <dgm:spPr/>
      <dgm:t>
        <a:bodyPr/>
        <a:lstStyle/>
        <a:p>
          <a:endParaRPr lang="en-AU"/>
        </a:p>
      </dgm:t>
    </dgm:pt>
    <dgm:pt modelId="{C7D861F9-0A1B-4444-A05A-6F2F3D261C3F}" type="pres">
      <dgm:prSet presAssocID="{20C2C077-815B-4696-9CEA-9101C53E3DB5}" presName="hierChild4" presStyleCnt="0"/>
      <dgm:spPr/>
    </dgm:pt>
    <dgm:pt modelId="{42E7C825-AB72-4F6F-95F5-DB11973A8F18}" type="pres">
      <dgm:prSet presAssocID="{86833FCE-3D4B-48FF-8AC7-8A96638A6EEA}" presName="Name17" presStyleLbl="parChTrans1D3" presStyleIdx="1" presStyleCnt="3"/>
      <dgm:spPr/>
      <dgm:t>
        <a:bodyPr/>
        <a:lstStyle/>
        <a:p>
          <a:endParaRPr lang="en-AU"/>
        </a:p>
      </dgm:t>
    </dgm:pt>
    <dgm:pt modelId="{E7C94BEB-0FB1-42FB-82AD-113D5730DAC9}" type="pres">
      <dgm:prSet presAssocID="{B42BED4D-E53B-411F-82FE-E62779B45670}" presName="hierRoot3" presStyleCnt="0"/>
      <dgm:spPr/>
    </dgm:pt>
    <dgm:pt modelId="{E14407EC-BCD1-4794-8061-E86ED2CAEB35}" type="pres">
      <dgm:prSet presAssocID="{B42BED4D-E53B-411F-82FE-E62779B45670}" presName="composite3" presStyleCnt="0"/>
      <dgm:spPr/>
    </dgm:pt>
    <dgm:pt modelId="{0A94778D-F55E-4A1B-BAC7-EEC672A2C21E}" type="pres">
      <dgm:prSet presAssocID="{B42BED4D-E53B-411F-82FE-E62779B45670}" presName="background3" presStyleLbl="node3" presStyleIdx="1" presStyleCnt="3"/>
      <dgm:spPr>
        <a:solidFill>
          <a:schemeClr val="accent1"/>
        </a:solidFill>
      </dgm:spPr>
      <dgm:t>
        <a:bodyPr/>
        <a:lstStyle/>
        <a:p>
          <a:endParaRPr lang="en-AU"/>
        </a:p>
      </dgm:t>
    </dgm:pt>
    <dgm:pt modelId="{099F5D23-BC7A-413B-82E4-15906C3A6805}" type="pres">
      <dgm:prSet presAssocID="{B42BED4D-E53B-411F-82FE-E62779B45670}" presName="text3" presStyleLbl="fgAcc3" presStyleIdx="1" presStyleCnt="3" custLinFactNeighborX="-988" custLinFactNeighborY="-15">
        <dgm:presLayoutVars>
          <dgm:chPref val="3"/>
        </dgm:presLayoutVars>
      </dgm:prSet>
      <dgm:spPr/>
      <dgm:t>
        <a:bodyPr/>
        <a:lstStyle/>
        <a:p>
          <a:endParaRPr lang="en-AU"/>
        </a:p>
      </dgm:t>
    </dgm:pt>
    <dgm:pt modelId="{827EC2AC-CA2C-4126-BC39-B62E41C7C888}" type="pres">
      <dgm:prSet presAssocID="{B42BED4D-E53B-411F-82FE-E62779B45670}" presName="hierChild4" presStyleCnt="0"/>
      <dgm:spPr/>
    </dgm:pt>
    <dgm:pt modelId="{AA4921D0-A4BC-41E2-9C35-7B1EEE309432}" type="pres">
      <dgm:prSet presAssocID="{6A3F0085-2868-47A4-A6DB-BBF75AD5ABBD}" presName="Name10" presStyleLbl="parChTrans1D2" presStyleIdx="1" presStyleCnt="2"/>
      <dgm:spPr/>
      <dgm:t>
        <a:bodyPr/>
        <a:lstStyle/>
        <a:p>
          <a:endParaRPr lang="en-AU"/>
        </a:p>
      </dgm:t>
    </dgm:pt>
    <dgm:pt modelId="{06CD7E31-7FD8-412B-BF34-DC304BF990EB}" type="pres">
      <dgm:prSet presAssocID="{C9448F43-9DBF-4C3F-A4EA-98AA638DED72}" presName="hierRoot2" presStyleCnt="0"/>
      <dgm:spPr/>
    </dgm:pt>
    <dgm:pt modelId="{E0CFB3A3-2F26-4025-A9FC-43D0EF84DF33}" type="pres">
      <dgm:prSet presAssocID="{C9448F43-9DBF-4C3F-A4EA-98AA638DED72}" presName="composite2" presStyleCnt="0"/>
      <dgm:spPr/>
    </dgm:pt>
    <dgm:pt modelId="{A574C55D-B33F-4E96-AEA7-0307C137BE63}" type="pres">
      <dgm:prSet presAssocID="{C9448F43-9DBF-4C3F-A4EA-98AA638DED72}" presName="background2" presStyleLbl="node2" presStyleIdx="1" presStyleCnt="2"/>
      <dgm:spPr/>
    </dgm:pt>
    <dgm:pt modelId="{EFA84A32-AD93-473A-8E7C-44069677CD73}" type="pres">
      <dgm:prSet presAssocID="{C9448F43-9DBF-4C3F-A4EA-98AA638DED72}" presName="text2" presStyleLbl="fgAcc2" presStyleIdx="1" presStyleCnt="2">
        <dgm:presLayoutVars>
          <dgm:chPref val="3"/>
        </dgm:presLayoutVars>
      </dgm:prSet>
      <dgm:spPr/>
      <dgm:t>
        <a:bodyPr/>
        <a:lstStyle/>
        <a:p>
          <a:endParaRPr lang="en-AU"/>
        </a:p>
      </dgm:t>
    </dgm:pt>
    <dgm:pt modelId="{2086A4DE-77D6-4B31-9DAC-1757BDA748F1}" type="pres">
      <dgm:prSet presAssocID="{C9448F43-9DBF-4C3F-A4EA-98AA638DED72}" presName="hierChild3" presStyleCnt="0"/>
      <dgm:spPr/>
    </dgm:pt>
    <dgm:pt modelId="{EC637543-CA1D-4865-9B2D-F3BDDF3327A8}" type="pres">
      <dgm:prSet presAssocID="{5114FD8F-4508-48AB-93A7-364DAD1EEE19}" presName="Name17" presStyleLbl="parChTrans1D3" presStyleIdx="2" presStyleCnt="3"/>
      <dgm:spPr/>
      <dgm:t>
        <a:bodyPr/>
        <a:lstStyle/>
        <a:p>
          <a:endParaRPr lang="en-AU"/>
        </a:p>
      </dgm:t>
    </dgm:pt>
    <dgm:pt modelId="{A3850902-9BFC-4CA7-BB27-D1321300274A}" type="pres">
      <dgm:prSet presAssocID="{7B00829E-0776-4255-9888-F37A8E923FBD}" presName="hierRoot3" presStyleCnt="0"/>
      <dgm:spPr/>
    </dgm:pt>
    <dgm:pt modelId="{6BBA5704-F157-4DD9-8808-31DA59D3CC2C}" type="pres">
      <dgm:prSet presAssocID="{7B00829E-0776-4255-9888-F37A8E923FBD}" presName="composite3" presStyleCnt="0"/>
      <dgm:spPr/>
    </dgm:pt>
    <dgm:pt modelId="{2316DA87-7610-466D-B686-A5A48D346995}" type="pres">
      <dgm:prSet presAssocID="{7B00829E-0776-4255-9888-F37A8E923FBD}" presName="background3" presStyleLbl="node3" presStyleIdx="2" presStyleCnt="3"/>
      <dgm:spPr/>
    </dgm:pt>
    <dgm:pt modelId="{9E815926-0087-4B6A-B8E8-87F6EC16A9CD}" type="pres">
      <dgm:prSet presAssocID="{7B00829E-0776-4255-9888-F37A8E923FBD}" presName="text3" presStyleLbl="fgAcc3" presStyleIdx="2" presStyleCnt="3">
        <dgm:presLayoutVars>
          <dgm:chPref val="3"/>
        </dgm:presLayoutVars>
      </dgm:prSet>
      <dgm:spPr/>
      <dgm:t>
        <a:bodyPr/>
        <a:lstStyle/>
        <a:p>
          <a:endParaRPr lang="en-AU"/>
        </a:p>
      </dgm:t>
    </dgm:pt>
    <dgm:pt modelId="{91E2945D-8540-4F9D-A93E-EBFEA7A0C33A}" type="pres">
      <dgm:prSet presAssocID="{7B00829E-0776-4255-9888-F37A8E923FBD}" presName="hierChild4" presStyleCnt="0"/>
      <dgm:spPr/>
    </dgm:pt>
  </dgm:ptLst>
  <dgm:cxnLst>
    <dgm:cxn modelId="{36150395-326D-4737-B37A-532E7F602461}" type="presOf" srcId="{6A3F0085-2868-47A4-A6DB-BBF75AD5ABBD}" destId="{AA4921D0-A4BC-41E2-9C35-7B1EEE309432}" srcOrd="0" destOrd="0" presId="urn:microsoft.com/office/officeart/2005/8/layout/hierarchy1"/>
    <dgm:cxn modelId="{220B8717-947B-4CBB-A101-CE90D33C412B}" srcId="{0C55BA0F-E5C0-4B55-A22A-1A6EDF3FBCDD}" destId="{F3F62BEC-396E-43AE-8F72-D0A93451B184}" srcOrd="0" destOrd="0" parTransId="{7FBE7A67-AD46-4F1E-AE84-594D079D6E97}" sibTransId="{38A14931-052A-4A00-9B6B-FB756B63F2D0}"/>
    <dgm:cxn modelId="{F287CA24-DCDC-499B-AF01-F90D4301CF24}" type="presOf" srcId="{F3F62BEC-396E-43AE-8F72-D0A93451B184}" destId="{35A0C54A-9982-4C2C-B42B-ADDB5EF40918}" srcOrd="0" destOrd="0" presId="urn:microsoft.com/office/officeart/2005/8/layout/hierarchy1"/>
    <dgm:cxn modelId="{46DA71F5-F440-48EB-BD5B-4B2040024EAA}" srcId="{F3F62BEC-396E-43AE-8F72-D0A93451B184}" destId="{C9448F43-9DBF-4C3F-A4EA-98AA638DED72}" srcOrd="1" destOrd="0" parTransId="{6A3F0085-2868-47A4-A6DB-BBF75AD5ABBD}" sibTransId="{56F94339-AC15-46BE-BD00-441AC421ED9D}"/>
    <dgm:cxn modelId="{32B5D61E-B1DA-43F7-8594-13640C6F067B}" type="presOf" srcId="{5114FD8F-4508-48AB-93A7-364DAD1EEE19}" destId="{EC637543-CA1D-4865-9B2D-F3BDDF3327A8}" srcOrd="0" destOrd="0" presId="urn:microsoft.com/office/officeart/2005/8/layout/hierarchy1"/>
    <dgm:cxn modelId="{D96F16F2-6740-4690-B777-F6F9EDB16ED1}" srcId="{E9EC816A-1DB6-4DE3-B12C-A1C9DFF614D8}" destId="{B42BED4D-E53B-411F-82FE-E62779B45670}" srcOrd="1" destOrd="0" parTransId="{86833FCE-3D4B-48FF-8AC7-8A96638A6EEA}" sibTransId="{5714922E-FE7A-4C18-870F-14B3D1D7795F}"/>
    <dgm:cxn modelId="{2F376E85-9335-40B6-A546-2B5B47BA2537}" srcId="{C9448F43-9DBF-4C3F-A4EA-98AA638DED72}" destId="{7B00829E-0776-4255-9888-F37A8E923FBD}" srcOrd="0" destOrd="0" parTransId="{5114FD8F-4508-48AB-93A7-364DAD1EEE19}" sibTransId="{20714B07-5660-4AC3-8979-222DFC5B2788}"/>
    <dgm:cxn modelId="{D5209D97-2161-4689-936E-1D7C3F65DB27}" type="presOf" srcId="{B42BED4D-E53B-411F-82FE-E62779B45670}" destId="{099F5D23-BC7A-413B-82E4-15906C3A6805}" srcOrd="0" destOrd="0" presId="urn:microsoft.com/office/officeart/2005/8/layout/hierarchy1"/>
    <dgm:cxn modelId="{8FAD2872-BFD5-4807-A9C8-6E21C5A59079}" type="presOf" srcId="{86833FCE-3D4B-48FF-8AC7-8A96638A6EEA}" destId="{42E7C825-AB72-4F6F-95F5-DB11973A8F18}" srcOrd="0" destOrd="0" presId="urn:microsoft.com/office/officeart/2005/8/layout/hierarchy1"/>
    <dgm:cxn modelId="{E7F05F8A-C2E7-4353-B8C4-CD50B3045F31}" type="presOf" srcId="{769867D6-BAD6-45EE-8AC6-48B69FAEC960}" destId="{400BEC76-50E0-490D-9C30-3FC9885D647B}" srcOrd="0" destOrd="0" presId="urn:microsoft.com/office/officeart/2005/8/layout/hierarchy1"/>
    <dgm:cxn modelId="{1A505B87-C49B-40A1-B80F-7DF140374DEE}" type="presOf" srcId="{E9EC816A-1DB6-4DE3-B12C-A1C9DFF614D8}" destId="{92127FBF-958A-443E-A8E0-D5D5CEF62D8D}" srcOrd="0" destOrd="0" presId="urn:microsoft.com/office/officeart/2005/8/layout/hierarchy1"/>
    <dgm:cxn modelId="{EFE869C7-089E-4946-AAEA-9FD75C51CFC6}" type="presOf" srcId="{2B3594D4-5177-450C-B900-83BC958DA961}" destId="{CF0BCD06-5F58-4D4F-95F8-9655E1088658}" srcOrd="0" destOrd="0" presId="urn:microsoft.com/office/officeart/2005/8/layout/hierarchy1"/>
    <dgm:cxn modelId="{F4057DE5-C8B8-4482-B427-E0AC56F7A0E4}" srcId="{E9EC816A-1DB6-4DE3-B12C-A1C9DFF614D8}" destId="{20C2C077-815B-4696-9CEA-9101C53E3DB5}" srcOrd="0" destOrd="0" parTransId="{2B3594D4-5177-450C-B900-83BC958DA961}" sibTransId="{B5833BF8-3E3A-4D46-BE93-24C958EB58A8}"/>
    <dgm:cxn modelId="{C792F49F-E2BC-4C58-8458-253DA08CEB22}" srcId="{F3F62BEC-396E-43AE-8F72-D0A93451B184}" destId="{E9EC816A-1DB6-4DE3-B12C-A1C9DFF614D8}" srcOrd="0" destOrd="0" parTransId="{769867D6-BAD6-45EE-8AC6-48B69FAEC960}" sibTransId="{7E476FE4-553F-41BE-A441-C534D793D7D9}"/>
    <dgm:cxn modelId="{BDA8EE6A-3797-41F6-B89C-7F54695BC099}" type="presOf" srcId="{20C2C077-815B-4696-9CEA-9101C53E3DB5}" destId="{F7A8D495-6EB1-41A6-8DDB-EE06B396B478}" srcOrd="0" destOrd="0" presId="urn:microsoft.com/office/officeart/2005/8/layout/hierarchy1"/>
    <dgm:cxn modelId="{8B1C28E4-265B-4482-BF23-64A6589AAF35}" type="presOf" srcId="{C9448F43-9DBF-4C3F-A4EA-98AA638DED72}" destId="{EFA84A32-AD93-473A-8E7C-44069677CD73}" srcOrd="0" destOrd="0" presId="urn:microsoft.com/office/officeart/2005/8/layout/hierarchy1"/>
    <dgm:cxn modelId="{C488264B-D15D-46E6-8455-0AE29AA39E51}" type="presOf" srcId="{7B00829E-0776-4255-9888-F37A8E923FBD}" destId="{9E815926-0087-4B6A-B8E8-87F6EC16A9CD}" srcOrd="0" destOrd="0" presId="urn:microsoft.com/office/officeart/2005/8/layout/hierarchy1"/>
    <dgm:cxn modelId="{EE0954DB-D1EC-4C6F-A941-557C9FBF652D}" type="presOf" srcId="{0C55BA0F-E5C0-4B55-A22A-1A6EDF3FBCDD}" destId="{E62E258E-A518-49E4-8858-A7CAA26370BB}" srcOrd="0" destOrd="0" presId="urn:microsoft.com/office/officeart/2005/8/layout/hierarchy1"/>
    <dgm:cxn modelId="{84FA552C-A5E1-4C6F-BB25-E1BD6247C2A9}" type="presParOf" srcId="{E62E258E-A518-49E4-8858-A7CAA26370BB}" destId="{30EDB7D9-016C-42AE-A62F-444C4F8BA4D4}" srcOrd="0" destOrd="0" presId="urn:microsoft.com/office/officeart/2005/8/layout/hierarchy1"/>
    <dgm:cxn modelId="{A409FDFD-22DB-4433-90BD-CAA9FE1987EA}" type="presParOf" srcId="{30EDB7D9-016C-42AE-A62F-444C4F8BA4D4}" destId="{A5258429-ABAB-4BF2-9154-AD8A05DA8840}" srcOrd="0" destOrd="0" presId="urn:microsoft.com/office/officeart/2005/8/layout/hierarchy1"/>
    <dgm:cxn modelId="{6D51CA0C-22FE-48E6-9F76-61A6F2D35B84}" type="presParOf" srcId="{A5258429-ABAB-4BF2-9154-AD8A05DA8840}" destId="{2D826DF4-56D7-454E-99A0-5449A4C3710B}" srcOrd="0" destOrd="0" presId="urn:microsoft.com/office/officeart/2005/8/layout/hierarchy1"/>
    <dgm:cxn modelId="{F93A561C-CDA7-408C-B722-F0091F0F8348}" type="presParOf" srcId="{A5258429-ABAB-4BF2-9154-AD8A05DA8840}" destId="{35A0C54A-9982-4C2C-B42B-ADDB5EF40918}" srcOrd="1" destOrd="0" presId="urn:microsoft.com/office/officeart/2005/8/layout/hierarchy1"/>
    <dgm:cxn modelId="{6F984B55-273B-4655-AE8F-90BBD0D3231B}" type="presParOf" srcId="{30EDB7D9-016C-42AE-A62F-444C4F8BA4D4}" destId="{ADFAC7D6-2812-4830-8DE4-6FF2564BB766}" srcOrd="1" destOrd="0" presId="urn:microsoft.com/office/officeart/2005/8/layout/hierarchy1"/>
    <dgm:cxn modelId="{C68268BD-A869-4F43-9DDF-5C31D48FD6C9}" type="presParOf" srcId="{ADFAC7D6-2812-4830-8DE4-6FF2564BB766}" destId="{400BEC76-50E0-490D-9C30-3FC9885D647B}" srcOrd="0" destOrd="0" presId="urn:microsoft.com/office/officeart/2005/8/layout/hierarchy1"/>
    <dgm:cxn modelId="{2AF1D446-269D-4E9E-B872-DADA090F7DD6}" type="presParOf" srcId="{ADFAC7D6-2812-4830-8DE4-6FF2564BB766}" destId="{D7AF2D35-019F-4570-8C89-0B42F8B18F40}" srcOrd="1" destOrd="0" presId="urn:microsoft.com/office/officeart/2005/8/layout/hierarchy1"/>
    <dgm:cxn modelId="{6AA1AEB8-DBFD-4693-B725-7DFAD6B02DD6}" type="presParOf" srcId="{D7AF2D35-019F-4570-8C89-0B42F8B18F40}" destId="{70C62FF1-01AF-420E-A9C7-2DC095EB91E0}" srcOrd="0" destOrd="0" presId="urn:microsoft.com/office/officeart/2005/8/layout/hierarchy1"/>
    <dgm:cxn modelId="{D2AA4ED2-1797-4B2E-BD88-54BAB217A8E0}" type="presParOf" srcId="{70C62FF1-01AF-420E-A9C7-2DC095EB91E0}" destId="{8C0C088F-FFE2-4BFE-B569-2B8753B0BEFB}" srcOrd="0" destOrd="0" presId="urn:microsoft.com/office/officeart/2005/8/layout/hierarchy1"/>
    <dgm:cxn modelId="{0628A0C6-7B47-4D75-9080-0ED71415231C}" type="presParOf" srcId="{70C62FF1-01AF-420E-A9C7-2DC095EB91E0}" destId="{92127FBF-958A-443E-A8E0-D5D5CEF62D8D}" srcOrd="1" destOrd="0" presId="urn:microsoft.com/office/officeart/2005/8/layout/hierarchy1"/>
    <dgm:cxn modelId="{12B2AA32-F17F-4D49-A4A1-40F43C0D6A29}" type="presParOf" srcId="{D7AF2D35-019F-4570-8C89-0B42F8B18F40}" destId="{7EF2E97A-6729-46CA-AAAE-F2524D38F76D}" srcOrd="1" destOrd="0" presId="urn:microsoft.com/office/officeart/2005/8/layout/hierarchy1"/>
    <dgm:cxn modelId="{0BC92AE3-1B25-4137-B51D-27783FF549E1}" type="presParOf" srcId="{7EF2E97A-6729-46CA-AAAE-F2524D38F76D}" destId="{CF0BCD06-5F58-4D4F-95F8-9655E1088658}" srcOrd="0" destOrd="0" presId="urn:microsoft.com/office/officeart/2005/8/layout/hierarchy1"/>
    <dgm:cxn modelId="{A82A9CE5-2AE1-4B9F-9C6E-FFAB9D39E569}" type="presParOf" srcId="{7EF2E97A-6729-46CA-AAAE-F2524D38F76D}" destId="{1B41D0B4-B758-45C2-8490-417B06B3258E}" srcOrd="1" destOrd="0" presId="urn:microsoft.com/office/officeart/2005/8/layout/hierarchy1"/>
    <dgm:cxn modelId="{FC30B98A-8177-4C94-8CC3-DA12BA726E19}" type="presParOf" srcId="{1B41D0B4-B758-45C2-8490-417B06B3258E}" destId="{500A36CB-13C8-4AD6-A3C8-9E2E38496DA1}" srcOrd="0" destOrd="0" presId="urn:microsoft.com/office/officeart/2005/8/layout/hierarchy1"/>
    <dgm:cxn modelId="{48D1F8B3-0E6C-49EA-A8D5-7189FA334C67}" type="presParOf" srcId="{500A36CB-13C8-4AD6-A3C8-9E2E38496DA1}" destId="{80E4D502-E0F9-43DA-8EE7-A11A7FCE96FD}" srcOrd="0" destOrd="0" presId="urn:microsoft.com/office/officeart/2005/8/layout/hierarchy1"/>
    <dgm:cxn modelId="{32495903-5E64-4D39-998A-BF455852F498}" type="presParOf" srcId="{500A36CB-13C8-4AD6-A3C8-9E2E38496DA1}" destId="{F7A8D495-6EB1-41A6-8DDB-EE06B396B478}" srcOrd="1" destOrd="0" presId="urn:microsoft.com/office/officeart/2005/8/layout/hierarchy1"/>
    <dgm:cxn modelId="{A28B3E95-71E1-4E97-8C56-4296C86020A8}" type="presParOf" srcId="{1B41D0B4-B758-45C2-8490-417B06B3258E}" destId="{C7D861F9-0A1B-4444-A05A-6F2F3D261C3F}" srcOrd="1" destOrd="0" presId="urn:microsoft.com/office/officeart/2005/8/layout/hierarchy1"/>
    <dgm:cxn modelId="{19BFA295-CDCD-4FC4-98D1-FF3B9711CBA1}" type="presParOf" srcId="{7EF2E97A-6729-46CA-AAAE-F2524D38F76D}" destId="{42E7C825-AB72-4F6F-95F5-DB11973A8F18}" srcOrd="2" destOrd="0" presId="urn:microsoft.com/office/officeart/2005/8/layout/hierarchy1"/>
    <dgm:cxn modelId="{043265FF-B648-4586-94DD-5A929652429B}" type="presParOf" srcId="{7EF2E97A-6729-46CA-AAAE-F2524D38F76D}" destId="{E7C94BEB-0FB1-42FB-82AD-113D5730DAC9}" srcOrd="3" destOrd="0" presId="urn:microsoft.com/office/officeart/2005/8/layout/hierarchy1"/>
    <dgm:cxn modelId="{170DABD0-6F02-4F54-A7AC-6E86B78EECC1}" type="presParOf" srcId="{E7C94BEB-0FB1-42FB-82AD-113D5730DAC9}" destId="{E14407EC-BCD1-4794-8061-E86ED2CAEB35}" srcOrd="0" destOrd="0" presId="urn:microsoft.com/office/officeart/2005/8/layout/hierarchy1"/>
    <dgm:cxn modelId="{E4061488-618A-45C8-BB7C-3E08C4CBE6DC}" type="presParOf" srcId="{E14407EC-BCD1-4794-8061-E86ED2CAEB35}" destId="{0A94778D-F55E-4A1B-BAC7-EEC672A2C21E}" srcOrd="0" destOrd="0" presId="urn:microsoft.com/office/officeart/2005/8/layout/hierarchy1"/>
    <dgm:cxn modelId="{533B777D-CA1F-4E7F-80E7-640A58D97D6C}" type="presParOf" srcId="{E14407EC-BCD1-4794-8061-E86ED2CAEB35}" destId="{099F5D23-BC7A-413B-82E4-15906C3A6805}" srcOrd="1" destOrd="0" presId="urn:microsoft.com/office/officeart/2005/8/layout/hierarchy1"/>
    <dgm:cxn modelId="{7F8A2380-63E0-488C-9E92-8CE415C7F572}" type="presParOf" srcId="{E7C94BEB-0FB1-42FB-82AD-113D5730DAC9}" destId="{827EC2AC-CA2C-4126-BC39-B62E41C7C888}" srcOrd="1" destOrd="0" presId="urn:microsoft.com/office/officeart/2005/8/layout/hierarchy1"/>
    <dgm:cxn modelId="{16BDF750-9DEB-4BC9-8A0C-57644F8287F7}" type="presParOf" srcId="{ADFAC7D6-2812-4830-8DE4-6FF2564BB766}" destId="{AA4921D0-A4BC-41E2-9C35-7B1EEE309432}" srcOrd="2" destOrd="0" presId="urn:microsoft.com/office/officeart/2005/8/layout/hierarchy1"/>
    <dgm:cxn modelId="{B4C94122-9E2D-4303-B827-264BE6D72ECA}" type="presParOf" srcId="{ADFAC7D6-2812-4830-8DE4-6FF2564BB766}" destId="{06CD7E31-7FD8-412B-BF34-DC304BF990EB}" srcOrd="3" destOrd="0" presId="urn:microsoft.com/office/officeart/2005/8/layout/hierarchy1"/>
    <dgm:cxn modelId="{634099BE-9CE1-49A6-BA27-8181FAF5888A}" type="presParOf" srcId="{06CD7E31-7FD8-412B-BF34-DC304BF990EB}" destId="{E0CFB3A3-2F26-4025-A9FC-43D0EF84DF33}" srcOrd="0" destOrd="0" presId="urn:microsoft.com/office/officeart/2005/8/layout/hierarchy1"/>
    <dgm:cxn modelId="{CCE2046F-964A-461E-AC96-EA15E823880A}" type="presParOf" srcId="{E0CFB3A3-2F26-4025-A9FC-43D0EF84DF33}" destId="{A574C55D-B33F-4E96-AEA7-0307C137BE63}" srcOrd="0" destOrd="0" presId="urn:microsoft.com/office/officeart/2005/8/layout/hierarchy1"/>
    <dgm:cxn modelId="{807F9E61-BE4F-4404-9BCA-C6352F8DC0A1}" type="presParOf" srcId="{E0CFB3A3-2F26-4025-A9FC-43D0EF84DF33}" destId="{EFA84A32-AD93-473A-8E7C-44069677CD73}" srcOrd="1" destOrd="0" presId="urn:microsoft.com/office/officeart/2005/8/layout/hierarchy1"/>
    <dgm:cxn modelId="{E9522C40-9997-41B4-95EA-865E7E253AC2}" type="presParOf" srcId="{06CD7E31-7FD8-412B-BF34-DC304BF990EB}" destId="{2086A4DE-77D6-4B31-9DAC-1757BDA748F1}" srcOrd="1" destOrd="0" presId="urn:microsoft.com/office/officeart/2005/8/layout/hierarchy1"/>
    <dgm:cxn modelId="{F852E946-816C-4D7E-91F3-3AD03429443F}" type="presParOf" srcId="{2086A4DE-77D6-4B31-9DAC-1757BDA748F1}" destId="{EC637543-CA1D-4865-9B2D-F3BDDF3327A8}" srcOrd="0" destOrd="0" presId="urn:microsoft.com/office/officeart/2005/8/layout/hierarchy1"/>
    <dgm:cxn modelId="{90DEE824-50C3-49AB-9962-0488D036BBCF}" type="presParOf" srcId="{2086A4DE-77D6-4B31-9DAC-1757BDA748F1}" destId="{A3850902-9BFC-4CA7-BB27-D1321300274A}" srcOrd="1" destOrd="0" presId="urn:microsoft.com/office/officeart/2005/8/layout/hierarchy1"/>
    <dgm:cxn modelId="{D173390B-80FA-4B94-A25E-010C42AE724A}" type="presParOf" srcId="{A3850902-9BFC-4CA7-BB27-D1321300274A}" destId="{6BBA5704-F157-4DD9-8808-31DA59D3CC2C}" srcOrd="0" destOrd="0" presId="urn:microsoft.com/office/officeart/2005/8/layout/hierarchy1"/>
    <dgm:cxn modelId="{59EFAF02-2DF9-4158-9F66-4481397FA934}" type="presParOf" srcId="{6BBA5704-F157-4DD9-8808-31DA59D3CC2C}" destId="{2316DA87-7610-466D-B686-A5A48D346995}" srcOrd="0" destOrd="0" presId="urn:microsoft.com/office/officeart/2005/8/layout/hierarchy1"/>
    <dgm:cxn modelId="{B326F7DC-ACD1-4374-8E56-D131780EB923}" type="presParOf" srcId="{6BBA5704-F157-4DD9-8808-31DA59D3CC2C}" destId="{9E815926-0087-4B6A-B8E8-87F6EC16A9CD}" srcOrd="1" destOrd="0" presId="urn:microsoft.com/office/officeart/2005/8/layout/hierarchy1"/>
    <dgm:cxn modelId="{EFB65D62-189A-4765-B57A-DA7C1DFC3FD5}" type="presParOf" srcId="{A3850902-9BFC-4CA7-BB27-D1321300274A}" destId="{91E2945D-8540-4F9D-A93E-EBFEA7A0C33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55BA0F-E5C0-4B55-A22A-1A6EDF3FBCD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AU"/>
        </a:p>
      </dgm:t>
    </dgm:pt>
    <dgm:pt modelId="{F3F62BEC-396E-43AE-8F72-D0A93451B184}">
      <dgm:prSet phldrT="[Text]"/>
      <dgm:spPr/>
      <dgm:t>
        <a:bodyPr/>
        <a:lstStyle/>
        <a:p>
          <a:r>
            <a:rPr lang="en-AU" dirty="0" smtClean="0"/>
            <a:t>Financial reporting framework</a:t>
          </a:r>
          <a:endParaRPr lang="en-AU" dirty="0"/>
        </a:p>
      </dgm:t>
    </dgm:pt>
    <dgm:pt modelId="{7FBE7A67-AD46-4F1E-AE84-594D079D6E97}" type="parTrans" cxnId="{220B8717-947B-4CBB-A101-CE90D33C412B}">
      <dgm:prSet/>
      <dgm:spPr/>
      <dgm:t>
        <a:bodyPr/>
        <a:lstStyle/>
        <a:p>
          <a:endParaRPr lang="en-AU"/>
        </a:p>
      </dgm:t>
    </dgm:pt>
    <dgm:pt modelId="{38A14931-052A-4A00-9B6B-FB756B63F2D0}" type="sibTrans" cxnId="{220B8717-947B-4CBB-A101-CE90D33C412B}">
      <dgm:prSet/>
      <dgm:spPr/>
      <dgm:t>
        <a:bodyPr/>
        <a:lstStyle/>
        <a:p>
          <a:endParaRPr lang="en-AU"/>
        </a:p>
      </dgm:t>
    </dgm:pt>
    <dgm:pt modelId="{E9EC816A-1DB6-4DE3-B12C-A1C9DFF614D8}">
      <dgm:prSet phldrT="[Text]"/>
      <dgm:spPr>
        <a:solidFill>
          <a:srgbClr val="92D050">
            <a:alpha val="90000"/>
          </a:srgbClr>
        </a:solidFill>
      </dgm:spPr>
      <dgm:t>
        <a:bodyPr/>
        <a:lstStyle/>
        <a:p>
          <a:r>
            <a:rPr lang="en-AU" dirty="0" smtClean="0"/>
            <a:t>General-purpose</a:t>
          </a:r>
          <a:endParaRPr lang="en-AU" dirty="0"/>
        </a:p>
      </dgm:t>
    </dgm:pt>
    <dgm:pt modelId="{769867D6-BAD6-45EE-8AC6-48B69FAEC960}" type="parTrans" cxnId="{C792F49F-E2BC-4C58-8458-253DA08CEB22}">
      <dgm:prSet/>
      <dgm:spPr/>
      <dgm:t>
        <a:bodyPr/>
        <a:lstStyle/>
        <a:p>
          <a:endParaRPr lang="en-AU"/>
        </a:p>
      </dgm:t>
    </dgm:pt>
    <dgm:pt modelId="{7E476FE4-553F-41BE-A441-C534D793D7D9}" type="sibTrans" cxnId="{C792F49F-E2BC-4C58-8458-253DA08CEB22}">
      <dgm:prSet/>
      <dgm:spPr/>
      <dgm:t>
        <a:bodyPr/>
        <a:lstStyle/>
        <a:p>
          <a:endParaRPr lang="en-AU"/>
        </a:p>
      </dgm:t>
    </dgm:pt>
    <dgm:pt modelId="{20C2C077-815B-4696-9CEA-9101C53E3DB5}">
      <dgm:prSet phldrT="[Text]"/>
      <dgm:spPr/>
      <dgm:t>
        <a:bodyPr/>
        <a:lstStyle/>
        <a:p>
          <a:r>
            <a:rPr lang="en-AU" dirty="0" smtClean="0"/>
            <a:t>Full disclosure</a:t>
          </a:r>
          <a:endParaRPr lang="en-AU" dirty="0"/>
        </a:p>
      </dgm:t>
    </dgm:pt>
    <dgm:pt modelId="{2B3594D4-5177-450C-B900-83BC958DA961}" type="parTrans" cxnId="{F4057DE5-C8B8-4482-B427-E0AC56F7A0E4}">
      <dgm:prSet/>
      <dgm:spPr/>
      <dgm:t>
        <a:bodyPr/>
        <a:lstStyle/>
        <a:p>
          <a:endParaRPr lang="en-AU"/>
        </a:p>
      </dgm:t>
    </dgm:pt>
    <dgm:pt modelId="{B5833BF8-3E3A-4D46-BE93-24C958EB58A8}" type="sibTrans" cxnId="{F4057DE5-C8B8-4482-B427-E0AC56F7A0E4}">
      <dgm:prSet/>
      <dgm:spPr/>
      <dgm:t>
        <a:bodyPr/>
        <a:lstStyle/>
        <a:p>
          <a:endParaRPr lang="en-AU"/>
        </a:p>
      </dgm:t>
    </dgm:pt>
    <dgm:pt modelId="{B42BED4D-E53B-411F-82FE-E62779B45670}">
      <dgm:prSet phldrT="[Text]"/>
      <dgm:spPr>
        <a:solidFill>
          <a:schemeClr val="bg1">
            <a:alpha val="90000"/>
          </a:schemeClr>
        </a:solidFill>
      </dgm:spPr>
      <dgm:t>
        <a:bodyPr/>
        <a:lstStyle/>
        <a:p>
          <a:r>
            <a:rPr lang="en-AU" dirty="0" smtClean="0"/>
            <a:t>Reduced disclosure</a:t>
          </a:r>
          <a:endParaRPr lang="en-AU" dirty="0"/>
        </a:p>
      </dgm:t>
    </dgm:pt>
    <dgm:pt modelId="{86833FCE-3D4B-48FF-8AC7-8A96638A6EEA}" type="parTrans" cxnId="{D96F16F2-6740-4690-B777-F6F9EDB16ED1}">
      <dgm:prSet/>
      <dgm:spPr/>
      <dgm:t>
        <a:bodyPr/>
        <a:lstStyle/>
        <a:p>
          <a:endParaRPr lang="en-AU"/>
        </a:p>
      </dgm:t>
    </dgm:pt>
    <dgm:pt modelId="{5714922E-FE7A-4C18-870F-14B3D1D7795F}" type="sibTrans" cxnId="{D96F16F2-6740-4690-B777-F6F9EDB16ED1}">
      <dgm:prSet/>
      <dgm:spPr/>
      <dgm:t>
        <a:bodyPr/>
        <a:lstStyle/>
        <a:p>
          <a:endParaRPr lang="en-AU"/>
        </a:p>
      </dgm:t>
    </dgm:pt>
    <dgm:pt modelId="{C9448F43-9DBF-4C3F-A4EA-98AA638DED72}">
      <dgm:prSet phldrT="[Text]"/>
      <dgm:spPr>
        <a:solidFill>
          <a:schemeClr val="bg1">
            <a:alpha val="90000"/>
          </a:schemeClr>
        </a:solidFill>
      </dgm:spPr>
      <dgm:t>
        <a:bodyPr/>
        <a:lstStyle/>
        <a:p>
          <a:r>
            <a:rPr lang="en-AU" dirty="0" smtClean="0"/>
            <a:t>Special purpose</a:t>
          </a:r>
          <a:endParaRPr lang="en-AU" dirty="0"/>
        </a:p>
      </dgm:t>
    </dgm:pt>
    <dgm:pt modelId="{6A3F0085-2868-47A4-A6DB-BBF75AD5ABBD}" type="parTrans" cxnId="{46DA71F5-F440-48EB-BD5B-4B2040024EAA}">
      <dgm:prSet/>
      <dgm:spPr/>
      <dgm:t>
        <a:bodyPr/>
        <a:lstStyle/>
        <a:p>
          <a:endParaRPr lang="en-AU"/>
        </a:p>
      </dgm:t>
    </dgm:pt>
    <dgm:pt modelId="{56F94339-AC15-46BE-BD00-441AC421ED9D}" type="sibTrans" cxnId="{46DA71F5-F440-48EB-BD5B-4B2040024EAA}">
      <dgm:prSet/>
      <dgm:spPr/>
      <dgm:t>
        <a:bodyPr/>
        <a:lstStyle/>
        <a:p>
          <a:endParaRPr lang="en-AU"/>
        </a:p>
      </dgm:t>
    </dgm:pt>
    <dgm:pt modelId="{7B00829E-0776-4255-9888-F37A8E923FBD}">
      <dgm:prSet phldrT="[Text]"/>
      <dgm:spPr/>
      <dgm:t>
        <a:bodyPr/>
        <a:lstStyle/>
        <a:p>
          <a:r>
            <a:rPr lang="en-AU" dirty="0" smtClean="0"/>
            <a:t>Use by date?</a:t>
          </a:r>
          <a:endParaRPr lang="en-AU" dirty="0"/>
        </a:p>
      </dgm:t>
    </dgm:pt>
    <dgm:pt modelId="{5114FD8F-4508-48AB-93A7-364DAD1EEE19}" type="parTrans" cxnId="{2F376E85-9335-40B6-A546-2B5B47BA2537}">
      <dgm:prSet/>
      <dgm:spPr/>
      <dgm:t>
        <a:bodyPr/>
        <a:lstStyle/>
        <a:p>
          <a:endParaRPr lang="en-AU"/>
        </a:p>
      </dgm:t>
    </dgm:pt>
    <dgm:pt modelId="{20714B07-5660-4AC3-8979-222DFC5B2788}" type="sibTrans" cxnId="{2F376E85-9335-40B6-A546-2B5B47BA2537}">
      <dgm:prSet/>
      <dgm:spPr/>
      <dgm:t>
        <a:bodyPr/>
        <a:lstStyle/>
        <a:p>
          <a:endParaRPr lang="en-AU"/>
        </a:p>
      </dgm:t>
    </dgm:pt>
    <dgm:pt modelId="{E62E258E-A518-49E4-8858-A7CAA26370BB}" type="pres">
      <dgm:prSet presAssocID="{0C55BA0F-E5C0-4B55-A22A-1A6EDF3FBCDD}" presName="hierChild1" presStyleCnt="0">
        <dgm:presLayoutVars>
          <dgm:chPref val="1"/>
          <dgm:dir/>
          <dgm:animOne val="branch"/>
          <dgm:animLvl val="lvl"/>
          <dgm:resizeHandles/>
        </dgm:presLayoutVars>
      </dgm:prSet>
      <dgm:spPr/>
      <dgm:t>
        <a:bodyPr/>
        <a:lstStyle/>
        <a:p>
          <a:endParaRPr lang="en-AU"/>
        </a:p>
      </dgm:t>
    </dgm:pt>
    <dgm:pt modelId="{30EDB7D9-016C-42AE-A62F-444C4F8BA4D4}" type="pres">
      <dgm:prSet presAssocID="{F3F62BEC-396E-43AE-8F72-D0A93451B184}" presName="hierRoot1" presStyleCnt="0"/>
      <dgm:spPr/>
    </dgm:pt>
    <dgm:pt modelId="{A5258429-ABAB-4BF2-9154-AD8A05DA8840}" type="pres">
      <dgm:prSet presAssocID="{F3F62BEC-396E-43AE-8F72-D0A93451B184}" presName="composite" presStyleCnt="0"/>
      <dgm:spPr/>
    </dgm:pt>
    <dgm:pt modelId="{2D826DF4-56D7-454E-99A0-5449A4C3710B}" type="pres">
      <dgm:prSet presAssocID="{F3F62BEC-396E-43AE-8F72-D0A93451B184}" presName="background" presStyleLbl="node0" presStyleIdx="0" presStyleCnt="1"/>
      <dgm:spPr/>
    </dgm:pt>
    <dgm:pt modelId="{35A0C54A-9982-4C2C-B42B-ADDB5EF40918}" type="pres">
      <dgm:prSet presAssocID="{F3F62BEC-396E-43AE-8F72-D0A93451B184}" presName="text" presStyleLbl="fgAcc0" presStyleIdx="0" presStyleCnt="1">
        <dgm:presLayoutVars>
          <dgm:chPref val="3"/>
        </dgm:presLayoutVars>
      </dgm:prSet>
      <dgm:spPr/>
      <dgm:t>
        <a:bodyPr/>
        <a:lstStyle/>
        <a:p>
          <a:endParaRPr lang="en-AU"/>
        </a:p>
      </dgm:t>
    </dgm:pt>
    <dgm:pt modelId="{ADFAC7D6-2812-4830-8DE4-6FF2564BB766}" type="pres">
      <dgm:prSet presAssocID="{F3F62BEC-396E-43AE-8F72-D0A93451B184}" presName="hierChild2" presStyleCnt="0"/>
      <dgm:spPr/>
    </dgm:pt>
    <dgm:pt modelId="{400BEC76-50E0-490D-9C30-3FC9885D647B}" type="pres">
      <dgm:prSet presAssocID="{769867D6-BAD6-45EE-8AC6-48B69FAEC960}" presName="Name10" presStyleLbl="parChTrans1D2" presStyleIdx="0" presStyleCnt="2"/>
      <dgm:spPr/>
      <dgm:t>
        <a:bodyPr/>
        <a:lstStyle/>
        <a:p>
          <a:endParaRPr lang="en-AU"/>
        </a:p>
      </dgm:t>
    </dgm:pt>
    <dgm:pt modelId="{D7AF2D35-019F-4570-8C89-0B42F8B18F40}" type="pres">
      <dgm:prSet presAssocID="{E9EC816A-1DB6-4DE3-B12C-A1C9DFF614D8}" presName="hierRoot2" presStyleCnt="0"/>
      <dgm:spPr/>
    </dgm:pt>
    <dgm:pt modelId="{70C62FF1-01AF-420E-A9C7-2DC095EB91E0}" type="pres">
      <dgm:prSet presAssocID="{E9EC816A-1DB6-4DE3-B12C-A1C9DFF614D8}" presName="composite2" presStyleCnt="0"/>
      <dgm:spPr/>
    </dgm:pt>
    <dgm:pt modelId="{8C0C088F-FFE2-4BFE-B569-2B8753B0BEFB}" type="pres">
      <dgm:prSet presAssocID="{E9EC816A-1DB6-4DE3-B12C-A1C9DFF614D8}" presName="background2" presStyleLbl="node2" presStyleIdx="0" presStyleCnt="2"/>
      <dgm:spPr/>
    </dgm:pt>
    <dgm:pt modelId="{92127FBF-958A-443E-A8E0-D5D5CEF62D8D}" type="pres">
      <dgm:prSet presAssocID="{E9EC816A-1DB6-4DE3-B12C-A1C9DFF614D8}" presName="text2" presStyleLbl="fgAcc2" presStyleIdx="0" presStyleCnt="2">
        <dgm:presLayoutVars>
          <dgm:chPref val="3"/>
        </dgm:presLayoutVars>
      </dgm:prSet>
      <dgm:spPr/>
      <dgm:t>
        <a:bodyPr/>
        <a:lstStyle/>
        <a:p>
          <a:endParaRPr lang="en-AU"/>
        </a:p>
      </dgm:t>
    </dgm:pt>
    <dgm:pt modelId="{7EF2E97A-6729-46CA-AAAE-F2524D38F76D}" type="pres">
      <dgm:prSet presAssocID="{E9EC816A-1DB6-4DE3-B12C-A1C9DFF614D8}" presName="hierChild3" presStyleCnt="0"/>
      <dgm:spPr/>
    </dgm:pt>
    <dgm:pt modelId="{CF0BCD06-5F58-4D4F-95F8-9655E1088658}" type="pres">
      <dgm:prSet presAssocID="{2B3594D4-5177-450C-B900-83BC958DA961}" presName="Name17" presStyleLbl="parChTrans1D3" presStyleIdx="0" presStyleCnt="3"/>
      <dgm:spPr/>
      <dgm:t>
        <a:bodyPr/>
        <a:lstStyle/>
        <a:p>
          <a:endParaRPr lang="en-AU"/>
        </a:p>
      </dgm:t>
    </dgm:pt>
    <dgm:pt modelId="{1B41D0B4-B758-45C2-8490-417B06B3258E}" type="pres">
      <dgm:prSet presAssocID="{20C2C077-815B-4696-9CEA-9101C53E3DB5}" presName="hierRoot3" presStyleCnt="0"/>
      <dgm:spPr/>
    </dgm:pt>
    <dgm:pt modelId="{500A36CB-13C8-4AD6-A3C8-9E2E38496DA1}" type="pres">
      <dgm:prSet presAssocID="{20C2C077-815B-4696-9CEA-9101C53E3DB5}" presName="composite3" presStyleCnt="0"/>
      <dgm:spPr/>
    </dgm:pt>
    <dgm:pt modelId="{80E4D502-E0F9-43DA-8EE7-A11A7FCE96FD}" type="pres">
      <dgm:prSet presAssocID="{20C2C077-815B-4696-9CEA-9101C53E3DB5}" presName="background3" presStyleLbl="node3" presStyleIdx="0" presStyleCnt="3"/>
      <dgm:spPr/>
    </dgm:pt>
    <dgm:pt modelId="{F7A8D495-6EB1-41A6-8DDB-EE06B396B478}" type="pres">
      <dgm:prSet presAssocID="{20C2C077-815B-4696-9CEA-9101C53E3DB5}" presName="text3" presStyleLbl="fgAcc3" presStyleIdx="0" presStyleCnt="3">
        <dgm:presLayoutVars>
          <dgm:chPref val="3"/>
        </dgm:presLayoutVars>
      </dgm:prSet>
      <dgm:spPr/>
      <dgm:t>
        <a:bodyPr/>
        <a:lstStyle/>
        <a:p>
          <a:endParaRPr lang="en-AU"/>
        </a:p>
      </dgm:t>
    </dgm:pt>
    <dgm:pt modelId="{C7D861F9-0A1B-4444-A05A-6F2F3D261C3F}" type="pres">
      <dgm:prSet presAssocID="{20C2C077-815B-4696-9CEA-9101C53E3DB5}" presName="hierChild4" presStyleCnt="0"/>
      <dgm:spPr/>
    </dgm:pt>
    <dgm:pt modelId="{42E7C825-AB72-4F6F-95F5-DB11973A8F18}" type="pres">
      <dgm:prSet presAssocID="{86833FCE-3D4B-48FF-8AC7-8A96638A6EEA}" presName="Name17" presStyleLbl="parChTrans1D3" presStyleIdx="1" presStyleCnt="3"/>
      <dgm:spPr/>
      <dgm:t>
        <a:bodyPr/>
        <a:lstStyle/>
        <a:p>
          <a:endParaRPr lang="en-AU"/>
        </a:p>
      </dgm:t>
    </dgm:pt>
    <dgm:pt modelId="{E7C94BEB-0FB1-42FB-82AD-113D5730DAC9}" type="pres">
      <dgm:prSet presAssocID="{B42BED4D-E53B-411F-82FE-E62779B45670}" presName="hierRoot3" presStyleCnt="0"/>
      <dgm:spPr/>
    </dgm:pt>
    <dgm:pt modelId="{E14407EC-BCD1-4794-8061-E86ED2CAEB35}" type="pres">
      <dgm:prSet presAssocID="{B42BED4D-E53B-411F-82FE-E62779B45670}" presName="composite3" presStyleCnt="0"/>
      <dgm:spPr/>
    </dgm:pt>
    <dgm:pt modelId="{0A94778D-F55E-4A1B-BAC7-EEC672A2C21E}" type="pres">
      <dgm:prSet presAssocID="{B42BED4D-E53B-411F-82FE-E62779B45670}" presName="background3" presStyleLbl="node3" presStyleIdx="1" presStyleCnt="3"/>
      <dgm:spPr/>
    </dgm:pt>
    <dgm:pt modelId="{099F5D23-BC7A-413B-82E4-15906C3A6805}" type="pres">
      <dgm:prSet presAssocID="{B42BED4D-E53B-411F-82FE-E62779B45670}" presName="text3" presStyleLbl="fgAcc3" presStyleIdx="1" presStyleCnt="3">
        <dgm:presLayoutVars>
          <dgm:chPref val="3"/>
        </dgm:presLayoutVars>
      </dgm:prSet>
      <dgm:spPr/>
      <dgm:t>
        <a:bodyPr/>
        <a:lstStyle/>
        <a:p>
          <a:endParaRPr lang="en-AU"/>
        </a:p>
      </dgm:t>
    </dgm:pt>
    <dgm:pt modelId="{827EC2AC-CA2C-4126-BC39-B62E41C7C888}" type="pres">
      <dgm:prSet presAssocID="{B42BED4D-E53B-411F-82FE-E62779B45670}" presName="hierChild4" presStyleCnt="0"/>
      <dgm:spPr/>
    </dgm:pt>
    <dgm:pt modelId="{AA4921D0-A4BC-41E2-9C35-7B1EEE309432}" type="pres">
      <dgm:prSet presAssocID="{6A3F0085-2868-47A4-A6DB-BBF75AD5ABBD}" presName="Name10" presStyleLbl="parChTrans1D2" presStyleIdx="1" presStyleCnt="2"/>
      <dgm:spPr/>
      <dgm:t>
        <a:bodyPr/>
        <a:lstStyle/>
        <a:p>
          <a:endParaRPr lang="en-AU"/>
        </a:p>
      </dgm:t>
    </dgm:pt>
    <dgm:pt modelId="{06CD7E31-7FD8-412B-BF34-DC304BF990EB}" type="pres">
      <dgm:prSet presAssocID="{C9448F43-9DBF-4C3F-A4EA-98AA638DED72}" presName="hierRoot2" presStyleCnt="0"/>
      <dgm:spPr/>
    </dgm:pt>
    <dgm:pt modelId="{E0CFB3A3-2F26-4025-A9FC-43D0EF84DF33}" type="pres">
      <dgm:prSet presAssocID="{C9448F43-9DBF-4C3F-A4EA-98AA638DED72}" presName="composite2" presStyleCnt="0"/>
      <dgm:spPr/>
    </dgm:pt>
    <dgm:pt modelId="{A574C55D-B33F-4E96-AEA7-0307C137BE63}" type="pres">
      <dgm:prSet presAssocID="{C9448F43-9DBF-4C3F-A4EA-98AA638DED72}" presName="background2" presStyleLbl="node2" presStyleIdx="1" presStyleCnt="2"/>
      <dgm:spPr/>
    </dgm:pt>
    <dgm:pt modelId="{EFA84A32-AD93-473A-8E7C-44069677CD73}" type="pres">
      <dgm:prSet presAssocID="{C9448F43-9DBF-4C3F-A4EA-98AA638DED72}" presName="text2" presStyleLbl="fgAcc2" presStyleIdx="1" presStyleCnt="2">
        <dgm:presLayoutVars>
          <dgm:chPref val="3"/>
        </dgm:presLayoutVars>
      </dgm:prSet>
      <dgm:spPr/>
      <dgm:t>
        <a:bodyPr/>
        <a:lstStyle/>
        <a:p>
          <a:endParaRPr lang="en-AU"/>
        </a:p>
      </dgm:t>
    </dgm:pt>
    <dgm:pt modelId="{2086A4DE-77D6-4B31-9DAC-1757BDA748F1}" type="pres">
      <dgm:prSet presAssocID="{C9448F43-9DBF-4C3F-A4EA-98AA638DED72}" presName="hierChild3" presStyleCnt="0"/>
      <dgm:spPr/>
    </dgm:pt>
    <dgm:pt modelId="{EC637543-CA1D-4865-9B2D-F3BDDF3327A8}" type="pres">
      <dgm:prSet presAssocID="{5114FD8F-4508-48AB-93A7-364DAD1EEE19}" presName="Name17" presStyleLbl="parChTrans1D3" presStyleIdx="2" presStyleCnt="3"/>
      <dgm:spPr/>
      <dgm:t>
        <a:bodyPr/>
        <a:lstStyle/>
        <a:p>
          <a:endParaRPr lang="en-AU"/>
        </a:p>
      </dgm:t>
    </dgm:pt>
    <dgm:pt modelId="{A3850902-9BFC-4CA7-BB27-D1321300274A}" type="pres">
      <dgm:prSet presAssocID="{7B00829E-0776-4255-9888-F37A8E923FBD}" presName="hierRoot3" presStyleCnt="0"/>
      <dgm:spPr/>
    </dgm:pt>
    <dgm:pt modelId="{6BBA5704-F157-4DD9-8808-31DA59D3CC2C}" type="pres">
      <dgm:prSet presAssocID="{7B00829E-0776-4255-9888-F37A8E923FBD}" presName="composite3" presStyleCnt="0"/>
      <dgm:spPr/>
    </dgm:pt>
    <dgm:pt modelId="{2316DA87-7610-466D-B686-A5A48D346995}" type="pres">
      <dgm:prSet presAssocID="{7B00829E-0776-4255-9888-F37A8E923FBD}" presName="background3" presStyleLbl="node3" presStyleIdx="2" presStyleCnt="3"/>
      <dgm:spPr/>
    </dgm:pt>
    <dgm:pt modelId="{9E815926-0087-4B6A-B8E8-87F6EC16A9CD}" type="pres">
      <dgm:prSet presAssocID="{7B00829E-0776-4255-9888-F37A8E923FBD}" presName="text3" presStyleLbl="fgAcc3" presStyleIdx="2" presStyleCnt="3">
        <dgm:presLayoutVars>
          <dgm:chPref val="3"/>
        </dgm:presLayoutVars>
      </dgm:prSet>
      <dgm:spPr/>
      <dgm:t>
        <a:bodyPr/>
        <a:lstStyle/>
        <a:p>
          <a:endParaRPr lang="en-AU"/>
        </a:p>
      </dgm:t>
    </dgm:pt>
    <dgm:pt modelId="{91E2945D-8540-4F9D-A93E-EBFEA7A0C33A}" type="pres">
      <dgm:prSet presAssocID="{7B00829E-0776-4255-9888-F37A8E923FBD}" presName="hierChild4" presStyleCnt="0"/>
      <dgm:spPr/>
    </dgm:pt>
  </dgm:ptLst>
  <dgm:cxnLst>
    <dgm:cxn modelId="{E7A8E196-1352-4FB2-A284-2A4AE16B5A13}" type="presOf" srcId="{E9EC816A-1DB6-4DE3-B12C-A1C9DFF614D8}" destId="{92127FBF-958A-443E-A8E0-D5D5CEF62D8D}" srcOrd="0" destOrd="0" presId="urn:microsoft.com/office/officeart/2005/8/layout/hierarchy1"/>
    <dgm:cxn modelId="{4F749BCD-64FA-4BA8-AB05-6B9E07581C9E}" type="presOf" srcId="{F3F62BEC-396E-43AE-8F72-D0A93451B184}" destId="{35A0C54A-9982-4C2C-B42B-ADDB5EF40918}" srcOrd="0" destOrd="0" presId="urn:microsoft.com/office/officeart/2005/8/layout/hierarchy1"/>
    <dgm:cxn modelId="{2F376E85-9335-40B6-A546-2B5B47BA2537}" srcId="{C9448F43-9DBF-4C3F-A4EA-98AA638DED72}" destId="{7B00829E-0776-4255-9888-F37A8E923FBD}" srcOrd="0" destOrd="0" parTransId="{5114FD8F-4508-48AB-93A7-364DAD1EEE19}" sibTransId="{20714B07-5660-4AC3-8979-222DFC5B2788}"/>
    <dgm:cxn modelId="{2F1324E4-EF66-4311-AC0A-7D697133822A}" type="presOf" srcId="{20C2C077-815B-4696-9CEA-9101C53E3DB5}" destId="{F7A8D495-6EB1-41A6-8DDB-EE06B396B478}" srcOrd="0" destOrd="0" presId="urn:microsoft.com/office/officeart/2005/8/layout/hierarchy1"/>
    <dgm:cxn modelId="{46DA71F5-F440-48EB-BD5B-4B2040024EAA}" srcId="{F3F62BEC-396E-43AE-8F72-D0A93451B184}" destId="{C9448F43-9DBF-4C3F-A4EA-98AA638DED72}" srcOrd="1" destOrd="0" parTransId="{6A3F0085-2868-47A4-A6DB-BBF75AD5ABBD}" sibTransId="{56F94339-AC15-46BE-BD00-441AC421ED9D}"/>
    <dgm:cxn modelId="{220B8717-947B-4CBB-A101-CE90D33C412B}" srcId="{0C55BA0F-E5C0-4B55-A22A-1A6EDF3FBCDD}" destId="{F3F62BEC-396E-43AE-8F72-D0A93451B184}" srcOrd="0" destOrd="0" parTransId="{7FBE7A67-AD46-4F1E-AE84-594D079D6E97}" sibTransId="{38A14931-052A-4A00-9B6B-FB756B63F2D0}"/>
    <dgm:cxn modelId="{3050E8E9-D37A-44F4-BBC0-A4CE6779A249}" type="presOf" srcId="{7B00829E-0776-4255-9888-F37A8E923FBD}" destId="{9E815926-0087-4B6A-B8E8-87F6EC16A9CD}" srcOrd="0" destOrd="0" presId="urn:microsoft.com/office/officeart/2005/8/layout/hierarchy1"/>
    <dgm:cxn modelId="{C4BA6F56-8E01-4794-920D-7607B911DF88}" type="presOf" srcId="{5114FD8F-4508-48AB-93A7-364DAD1EEE19}" destId="{EC637543-CA1D-4865-9B2D-F3BDDF3327A8}" srcOrd="0" destOrd="0" presId="urn:microsoft.com/office/officeart/2005/8/layout/hierarchy1"/>
    <dgm:cxn modelId="{968221AC-0DAD-46FA-B874-779F21EC2396}" type="presOf" srcId="{0C55BA0F-E5C0-4B55-A22A-1A6EDF3FBCDD}" destId="{E62E258E-A518-49E4-8858-A7CAA26370BB}" srcOrd="0" destOrd="0" presId="urn:microsoft.com/office/officeart/2005/8/layout/hierarchy1"/>
    <dgm:cxn modelId="{F4057DE5-C8B8-4482-B427-E0AC56F7A0E4}" srcId="{E9EC816A-1DB6-4DE3-B12C-A1C9DFF614D8}" destId="{20C2C077-815B-4696-9CEA-9101C53E3DB5}" srcOrd="0" destOrd="0" parTransId="{2B3594D4-5177-450C-B900-83BC958DA961}" sibTransId="{B5833BF8-3E3A-4D46-BE93-24C958EB58A8}"/>
    <dgm:cxn modelId="{94EA7239-C4CC-444C-A0F6-9621E09602FF}" type="presOf" srcId="{2B3594D4-5177-450C-B900-83BC958DA961}" destId="{CF0BCD06-5F58-4D4F-95F8-9655E1088658}" srcOrd="0" destOrd="0" presId="urn:microsoft.com/office/officeart/2005/8/layout/hierarchy1"/>
    <dgm:cxn modelId="{D96F16F2-6740-4690-B777-F6F9EDB16ED1}" srcId="{E9EC816A-1DB6-4DE3-B12C-A1C9DFF614D8}" destId="{B42BED4D-E53B-411F-82FE-E62779B45670}" srcOrd="1" destOrd="0" parTransId="{86833FCE-3D4B-48FF-8AC7-8A96638A6EEA}" sibTransId="{5714922E-FE7A-4C18-870F-14B3D1D7795F}"/>
    <dgm:cxn modelId="{94209A55-5E18-4DE8-B454-373D911D06AC}" type="presOf" srcId="{6A3F0085-2868-47A4-A6DB-BBF75AD5ABBD}" destId="{AA4921D0-A4BC-41E2-9C35-7B1EEE309432}" srcOrd="0" destOrd="0" presId="urn:microsoft.com/office/officeart/2005/8/layout/hierarchy1"/>
    <dgm:cxn modelId="{C792F49F-E2BC-4C58-8458-253DA08CEB22}" srcId="{F3F62BEC-396E-43AE-8F72-D0A93451B184}" destId="{E9EC816A-1DB6-4DE3-B12C-A1C9DFF614D8}" srcOrd="0" destOrd="0" parTransId="{769867D6-BAD6-45EE-8AC6-48B69FAEC960}" sibTransId="{7E476FE4-553F-41BE-A441-C534D793D7D9}"/>
    <dgm:cxn modelId="{46B6E0A0-E5A0-4275-9118-F7BA1244293D}" type="presOf" srcId="{B42BED4D-E53B-411F-82FE-E62779B45670}" destId="{099F5D23-BC7A-413B-82E4-15906C3A6805}" srcOrd="0" destOrd="0" presId="urn:microsoft.com/office/officeart/2005/8/layout/hierarchy1"/>
    <dgm:cxn modelId="{07861A33-689D-427A-9ECE-FFF8F3FC8368}" type="presOf" srcId="{86833FCE-3D4B-48FF-8AC7-8A96638A6EEA}" destId="{42E7C825-AB72-4F6F-95F5-DB11973A8F18}" srcOrd="0" destOrd="0" presId="urn:microsoft.com/office/officeart/2005/8/layout/hierarchy1"/>
    <dgm:cxn modelId="{7AC09EAE-7927-4F41-8292-5CF8526B4D01}" type="presOf" srcId="{769867D6-BAD6-45EE-8AC6-48B69FAEC960}" destId="{400BEC76-50E0-490D-9C30-3FC9885D647B}" srcOrd="0" destOrd="0" presId="urn:microsoft.com/office/officeart/2005/8/layout/hierarchy1"/>
    <dgm:cxn modelId="{D7BE7403-7D0B-4E7E-BED7-A73FA2148A46}" type="presOf" srcId="{C9448F43-9DBF-4C3F-A4EA-98AA638DED72}" destId="{EFA84A32-AD93-473A-8E7C-44069677CD73}" srcOrd="0" destOrd="0" presId="urn:microsoft.com/office/officeart/2005/8/layout/hierarchy1"/>
    <dgm:cxn modelId="{6EC09EAA-DD36-401B-B670-8682C2A487F4}" type="presParOf" srcId="{E62E258E-A518-49E4-8858-A7CAA26370BB}" destId="{30EDB7D9-016C-42AE-A62F-444C4F8BA4D4}" srcOrd="0" destOrd="0" presId="urn:microsoft.com/office/officeart/2005/8/layout/hierarchy1"/>
    <dgm:cxn modelId="{EB371869-D03D-4103-AC30-219C003CAA1D}" type="presParOf" srcId="{30EDB7D9-016C-42AE-A62F-444C4F8BA4D4}" destId="{A5258429-ABAB-4BF2-9154-AD8A05DA8840}" srcOrd="0" destOrd="0" presId="urn:microsoft.com/office/officeart/2005/8/layout/hierarchy1"/>
    <dgm:cxn modelId="{56DB3167-464B-4ED2-8966-361B68C5BF54}" type="presParOf" srcId="{A5258429-ABAB-4BF2-9154-AD8A05DA8840}" destId="{2D826DF4-56D7-454E-99A0-5449A4C3710B}" srcOrd="0" destOrd="0" presId="urn:microsoft.com/office/officeart/2005/8/layout/hierarchy1"/>
    <dgm:cxn modelId="{09047B60-79F6-434C-9114-EC353BF3D08F}" type="presParOf" srcId="{A5258429-ABAB-4BF2-9154-AD8A05DA8840}" destId="{35A0C54A-9982-4C2C-B42B-ADDB5EF40918}" srcOrd="1" destOrd="0" presId="urn:microsoft.com/office/officeart/2005/8/layout/hierarchy1"/>
    <dgm:cxn modelId="{6778FF71-6E5C-4449-BA39-07A5CDE81B87}" type="presParOf" srcId="{30EDB7D9-016C-42AE-A62F-444C4F8BA4D4}" destId="{ADFAC7D6-2812-4830-8DE4-6FF2564BB766}" srcOrd="1" destOrd="0" presId="urn:microsoft.com/office/officeart/2005/8/layout/hierarchy1"/>
    <dgm:cxn modelId="{0DCA1323-4899-4E76-BC80-5D64B8458BC3}" type="presParOf" srcId="{ADFAC7D6-2812-4830-8DE4-6FF2564BB766}" destId="{400BEC76-50E0-490D-9C30-3FC9885D647B}" srcOrd="0" destOrd="0" presId="urn:microsoft.com/office/officeart/2005/8/layout/hierarchy1"/>
    <dgm:cxn modelId="{D155C810-2FF4-4A2C-B29F-058A857F7F5D}" type="presParOf" srcId="{ADFAC7D6-2812-4830-8DE4-6FF2564BB766}" destId="{D7AF2D35-019F-4570-8C89-0B42F8B18F40}" srcOrd="1" destOrd="0" presId="urn:microsoft.com/office/officeart/2005/8/layout/hierarchy1"/>
    <dgm:cxn modelId="{924EDC2E-1CC0-4E9F-81F7-5C2FD9988066}" type="presParOf" srcId="{D7AF2D35-019F-4570-8C89-0B42F8B18F40}" destId="{70C62FF1-01AF-420E-A9C7-2DC095EB91E0}" srcOrd="0" destOrd="0" presId="urn:microsoft.com/office/officeart/2005/8/layout/hierarchy1"/>
    <dgm:cxn modelId="{73D70E86-233C-4A06-83B5-515AD02F04D1}" type="presParOf" srcId="{70C62FF1-01AF-420E-A9C7-2DC095EB91E0}" destId="{8C0C088F-FFE2-4BFE-B569-2B8753B0BEFB}" srcOrd="0" destOrd="0" presId="urn:microsoft.com/office/officeart/2005/8/layout/hierarchy1"/>
    <dgm:cxn modelId="{BC46761A-2002-414E-A12F-9B3892E57B64}" type="presParOf" srcId="{70C62FF1-01AF-420E-A9C7-2DC095EB91E0}" destId="{92127FBF-958A-443E-A8E0-D5D5CEF62D8D}" srcOrd="1" destOrd="0" presId="urn:microsoft.com/office/officeart/2005/8/layout/hierarchy1"/>
    <dgm:cxn modelId="{B42D698E-34D2-4320-A2AD-78FAB1C027A4}" type="presParOf" srcId="{D7AF2D35-019F-4570-8C89-0B42F8B18F40}" destId="{7EF2E97A-6729-46CA-AAAE-F2524D38F76D}" srcOrd="1" destOrd="0" presId="urn:microsoft.com/office/officeart/2005/8/layout/hierarchy1"/>
    <dgm:cxn modelId="{7DD2B183-2A7E-42F0-B027-FBD4291CBC93}" type="presParOf" srcId="{7EF2E97A-6729-46CA-AAAE-F2524D38F76D}" destId="{CF0BCD06-5F58-4D4F-95F8-9655E1088658}" srcOrd="0" destOrd="0" presId="urn:microsoft.com/office/officeart/2005/8/layout/hierarchy1"/>
    <dgm:cxn modelId="{78BF9DFD-EF38-481F-8AE6-CC67A4DC193E}" type="presParOf" srcId="{7EF2E97A-6729-46CA-AAAE-F2524D38F76D}" destId="{1B41D0B4-B758-45C2-8490-417B06B3258E}" srcOrd="1" destOrd="0" presId="urn:microsoft.com/office/officeart/2005/8/layout/hierarchy1"/>
    <dgm:cxn modelId="{06DBFA3F-E087-420B-AE71-BB241E517470}" type="presParOf" srcId="{1B41D0B4-B758-45C2-8490-417B06B3258E}" destId="{500A36CB-13C8-4AD6-A3C8-9E2E38496DA1}" srcOrd="0" destOrd="0" presId="urn:microsoft.com/office/officeart/2005/8/layout/hierarchy1"/>
    <dgm:cxn modelId="{448F68F9-568F-4C4B-BBD0-6198A154E897}" type="presParOf" srcId="{500A36CB-13C8-4AD6-A3C8-9E2E38496DA1}" destId="{80E4D502-E0F9-43DA-8EE7-A11A7FCE96FD}" srcOrd="0" destOrd="0" presId="urn:microsoft.com/office/officeart/2005/8/layout/hierarchy1"/>
    <dgm:cxn modelId="{1ED24E26-1CE5-48E7-BACE-574AB6B784C2}" type="presParOf" srcId="{500A36CB-13C8-4AD6-A3C8-9E2E38496DA1}" destId="{F7A8D495-6EB1-41A6-8DDB-EE06B396B478}" srcOrd="1" destOrd="0" presId="urn:microsoft.com/office/officeart/2005/8/layout/hierarchy1"/>
    <dgm:cxn modelId="{1AF7B475-51AC-43E1-8442-82B0F2696736}" type="presParOf" srcId="{1B41D0B4-B758-45C2-8490-417B06B3258E}" destId="{C7D861F9-0A1B-4444-A05A-6F2F3D261C3F}" srcOrd="1" destOrd="0" presId="urn:microsoft.com/office/officeart/2005/8/layout/hierarchy1"/>
    <dgm:cxn modelId="{CAC04263-34D1-4E4B-AF07-39EC88C39AFA}" type="presParOf" srcId="{7EF2E97A-6729-46CA-AAAE-F2524D38F76D}" destId="{42E7C825-AB72-4F6F-95F5-DB11973A8F18}" srcOrd="2" destOrd="0" presId="urn:microsoft.com/office/officeart/2005/8/layout/hierarchy1"/>
    <dgm:cxn modelId="{0565F892-66BF-48A6-81C7-B340C8E28B80}" type="presParOf" srcId="{7EF2E97A-6729-46CA-AAAE-F2524D38F76D}" destId="{E7C94BEB-0FB1-42FB-82AD-113D5730DAC9}" srcOrd="3" destOrd="0" presId="urn:microsoft.com/office/officeart/2005/8/layout/hierarchy1"/>
    <dgm:cxn modelId="{F81F8C0E-1866-4102-B432-2B7B64DDEA38}" type="presParOf" srcId="{E7C94BEB-0FB1-42FB-82AD-113D5730DAC9}" destId="{E14407EC-BCD1-4794-8061-E86ED2CAEB35}" srcOrd="0" destOrd="0" presId="urn:microsoft.com/office/officeart/2005/8/layout/hierarchy1"/>
    <dgm:cxn modelId="{C24F09AC-FFEF-4264-907E-5B949B4EF36E}" type="presParOf" srcId="{E14407EC-BCD1-4794-8061-E86ED2CAEB35}" destId="{0A94778D-F55E-4A1B-BAC7-EEC672A2C21E}" srcOrd="0" destOrd="0" presId="urn:microsoft.com/office/officeart/2005/8/layout/hierarchy1"/>
    <dgm:cxn modelId="{55C4F4C2-C68E-4511-9566-B987FF10E894}" type="presParOf" srcId="{E14407EC-BCD1-4794-8061-E86ED2CAEB35}" destId="{099F5D23-BC7A-413B-82E4-15906C3A6805}" srcOrd="1" destOrd="0" presId="urn:microsoft.com/office/officeart/2005/8/layout/hierarchy1"/>
    <dgm:cxn modelId="{8F1AA217-BB57-4BEF-87F9-D37FC0FD11E6}" type="presParOf" srcId="{E7C94BEB-0FB1-42FB-82AD-113D5730DAC9}" destId="{827EC2AC-CA2C-4126-BC39-B62E41C7C888}" srcOrd="1" destOrd="0" presId="urn:microsoft.com/office/officeart/2005/8/layout/hierarchy1"/>
    <dgm:cxn modelId="{60281675-FF58-47EF-81F7-253A7B3E9DBD}" type="presParOf" srcId="{ADFAC7D6-2812-4830-8DE4-6FF2564BB766}" destId="{AA4921D0-A4BC-41E2-9C35-7B1EEE309432}" srcOrd="2" destOrd="0" presId="urn:microsoft.com/office/officeart/2005/8/layout/hierarchy1"/>
    <dgm:cxn modelId="{FB979005-C53E-4132-93A1-7F9F6DED5ADF}" type="presParOf" srcId="{ADFAC7D6-2812-4830-8DE4-6FF2564BB766}" destId="{06CD7E31-7FD8-412B-BF34-DC304BF990EB}" srcOrd="3" destOrd="0" presId="urn:microsoft.com/office/officeart/2005/8/layout/hierarchy1"/>
    <dgm:cxn modelId="{C3957A45-98EC-4558-A834-8FBBF1267ABF}" type="presParOf" srcId="{06CD7E31-7FD8-412B-BF34-DC304BF990EB}" destId="{E0CFB3A3-2F26-4025-A9FC-43D0EF84DF33}" srcOrd="0" destOrd="0" presId="urn:microsoft.com/office/officeart/2005/8/layout/hierarchy1"/>
    <dgm:cxn modelId="{836F4F0A-2901-4FF7-8ED7-0D445F5371F4}" type="presParOf" srcId="{E0CFB3A3-2F26-4025-A9FC-43D0EF84DF33}" destId="{A574C55D-B33F-4E96-AEA7-0307C137BE63}" srcOrd="0" destOrd="0" presId="urn:microsoft.com/office/officeart/2005/8/layout/hierarchy1"/>
    <dgm:cxn modelId="{AF909BF5-A1CC-4D1E-8B2A-D91956559487}" type="presParOf" srcId="{E0CFB3A3-2F26-4025-A9FC-43D0EF84DF33}" destId="{EFA84A32-AD93-473A-8E7C-44069677CD73}" srcOrd="1" destOrd="0" presId="urn:microsoft.com/office/officeart/2005/8/layout/hierarchy1"/>
    <dgm:cxn modelId="{27312803-88BC-4F5E-B1AF-C22D26D54039}" type="presParOf" srcId="{06CD7E31-7FD8-412B-BF34-DC304BF990EB}" destId="{2086A4DE-77D6-4B31-9DAC-1757BDA748F1}" srcOrd="1" destOrd="0" presId="urn:microsoft.com/office/officeart/2005/8/layout/hierarchy1"/>
    <dgm:cxn modelId="{97E87343-F650-4020-BF13-A9C9EB9139FB}" type="presParOf" srcId="{2086A4DE-77D6-4B31-9DAC-1757BDA748F1}" destId="{EC637543-CA1D-4865-9B2D-F3BDDF3327A8}" srcOrd="0" destOrd="0" presId="urn:microsoft.com/office/officeart/2005/8/layout/hierarchy1"/>
    <dgm:cxn modelId="{324F5518-6EE9-43FD-ADEE-82A4C62CE265}" type="presParOf" srcId="{2086A4DE-77D6-4B31-9DAC-1757BDA748F1}" destId="{A3850902-9BFC-4CA7-BB27-D1321300274A}" srcOrd="1" destOrd="0" presId="urn:microsoft.com/office/officeart/2005/8/layout/hierarchy1"/>
    <dgm:cxn modelId="{15074FA6-1355-4197-BBE6-F0CAB9888D19}" type="presParOf" srcId="{A3850902-9BFC-4CA7-BB27-D1321300274A}" destId="{6BBA5704-F157-4DD9-8808-31DA59D3CC2C}" srcOrd="0" destOrd="0" presId="urn:microsoft.com/office/officeart/2005/8/layout/hierarchy1"/>
    <dgm:cxn modelId="{643DCD32-5C73-4A3E-8A14-80A67C73945E}" type="presParOf" srcId="{6BBA5704-F157-4DD9-8808-31DA59D3CC2C}" destId="{2316DA87-7610-466D-B686-A5A48D346995}" srcOrd="0" destOrd="0" presId="urn:microsoft.com/office/officeart/2005/8/layout/hierarchy1"/>
    <dgm:cxn modelId="{F4D36A3F-2CFA-4B07-9A4C-5C05B048A037}" type="presParOf" srcId="{6BBA5704-F157-4DD9-8808-31DA59D3CC2C}" destId="{9E815926-0087-4B6A-B8E8-87F6EC16A9CD}" srcOrd="1" destOrd="0" presId="urn:microsoft.com/office/officeart/2005/8/layout/hierarchy1"/>
    <dgm:cxn modelId="{94F93F3A-5001-4174-B1DD-8D72DCF9DA5A}" type="presParOf" srcId="{A3850902-9BFC-4CA7-BB27-D1321300274A}" destId="{91E2945D-8540-4F9D-A93E-EBFEA7A0C33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55BA0F-E5C0-4B55-A22A-1A6EDF3FBCD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AU"/>
        </a:p>
      </dgm:t>
    </dgm:pt>
    <dgm:pt modelId="{F3F62BEC-396E-43AE-8F72-D0A93451B184}">
      <dgm:prSet phldrT="[Text]"/>
      <dgm:spPr/>
      <dgm:t>
        <a:bodyPr/>
        <a:lstStyle/>
        <a:p>
          <a:r>
            <a:rPr lang="en-AU" dirty="0" smtClean="0"/>
            <a:t>Financial reporting framework</a:t>
          </a:r>
          <a:endParaRPr lang="en-AU" dirty="0"/>
        </a:p>
      </dgm:t>
    </dgm:pt>
    <dgm:pt modelId="{7FBE7A67-AD46-4F1E-AE84-594D079D6E97}" type="parTrans" cxnId="{220B8717-947B-4CBB-A101-CE90D33C412B}">
      <dgm:prSet/>
      <dgm:spPr/>
      <dgm:t>
        <a:bodyPr/>
        <a:lstStyle/>
        <a:p>
          <a:endParaRPr lang="en-AU"/>
        </a:p>
      </dgm:t>
    </dgm:pt>
    <dgm:pt modelId="{38A14931-052A-4A00-9B6B-FB756B63F2D0}" type="sibTrans" cxnId="{220B8717-947B-4CBB-A101-CE90D33C412B}">
      <dgm:prSet/>
      <dgm:spPr/>
      <dgm:t>
        <a:bodyPr/>
        <a:lstStyle/>
        <a:p>
          <a:endParaRPr lang="en-AU"/>
        </a:p>
      </dgm:t>
    </dgm:pt>
    <dgm:pt modelId="{E9EC816A-1DB6-4DE3-B12C-A1C9DFF614D8}">
      <dgm:prSet phldrT="[Text]"/>
      <dgm:spPr>
        <a:solidFill>
          <a:srgbClr val="92D050">
            <a:alpha val="90000"/>
          </a:srgbClr>
        </a:solidFill>
      </dgm:spPr>
      <dgm:t>
        <a:bodyPr/>
        <a:lstStyle/>
        <a:p>
          <a:r>
            <a:rPr lang="en-AU" dirty="0" smtClean="0"/>
            <a:t>General-purpose</a:t>
          </a:r>
          <a:endParaRPr lang="en-AU" dirty="0"/>
        </a:p>
      </dgm:t>
    </dgm:pt>
    <dgm:pt modelId="{769867D6-BAD6-45EE-8AC6-48B69FAEC960}" type="parTrans" cxnId="{C792F49F-E2BC-4C58-8458-253DA08CEB22}">
      <dgm:prSet/>
      <dgm:spPr/>
      <dgm:t>
        <a:bodyPr/>
        <a:lstStyle/>
        <a:p>
          <a:endParaRPr lang="en-AU"/>
        </a:p>
      </dgm:t>
    </dgm:pt>
    <dgm:pt modelId="{7E476FE4-553F-41BE-A441-C534D793D7D9}" type="sibTrans" cxnId="{C792F49F-E2BC-4C58-8458-253DA08CEB22}">
      <dgm:prSet/>
      <dgm:spPr/>
      <dgm:t>
        <a:bodyPr/>
        <a:lstStyle/>
        <a:p>
          <a:endParaRPr lang="en-AU"/>
        </a:p>
      </dgm:t>
    </dgm:pt>
    <dgm:pt modelId="{20C2C077-815B-4696-9CEA-9101C53E3DB5}">
      <dgm:prSet phldrT="[Text]"/>
      <dgm:spPr/>
      <dgm:t>
        <a:bodyPr/>
        <a:lstStyle/>
        <a:p>
          <a:r>
            <a:rPr lang="en-AU" dirty="0" smtClean="0"/>
            <a:t>Full disclosure</a:t>
          </a:r>
          <a:endParaRPr lang="en-AU" dirty="0"/>
        </a:p>
      </dgm:t>
    </dgm:pt>
    <dgm:pt modelId="{2B3594D4-5177-450C-B900-83BC958DA961}" type="parTrans" cxnId="{F4057DE5-C8B8-4482-B427-E0AC56F7A0E4}">
      <dgm:prSet/>
      <dgm:spPr/>
      <dgm:t>
        <a:bodyPr/>
        <a:lstStyle/>
        <a:p>
          <a:endParaRPr lang="en-AU"/>
        </a:p>
      </dgm:t>
    </dgm:pt>
    <dgm:pt modelId="{B5833BF8-3E3A-4D46-BE93-24C958EB58A8}" type="sibTrans" cxnId="{F4057DE5-C8B8-4482-B427-E0AC56F7A0E4}">
      <dgm:prSet/>
      <dgm:spPr/>
      <dgm:t>
        <a:bodyPr/>
        <a:lstStyle/>
        <a:p>
          <a:endParaRPr lang="en-AU"/>
        </a:p>
      </dgm:t>
    </dgm:pt>
    <dgm:pt modelId="{B42BED4D-E53B-411F-82FE-E62779B45670}">
      <dgm:prSet phldrT="[Text]"/>
      <dgm:spPr>
        <a:solidFill>
          <a:srgbClr val="FFC000">
            <a:alpha val="90000"/>
          </a:srgbClr>
        </a:solidFill>
      </dgm:spPr>
      <dgm:t>
        <a:bodyPr/>
        <a:lstStyle/>
        <a:p>
          <a:r>
            <a:rPr lang="en-AU" dirty="0" smtClean="0"/>
            <a:t>Reduced disclosure</a:t>
          </a:r>
          <a:endParaRPr lang="en-AU" dirty="0"/>
        </a:p>
      </dgm:t>
    </dgm:pt>
    <dgm:pt modelId="{86833FCE-3D4B-48FF-8AC7-8A96638A6EEA}" type="parTrans" cxnId="{D96F16F2-6740-4690-B777-F6F9EDB16ED1}">
      <dgm:prSet/>
      <dgm:spPr/>
      <dgm:t>
        <a:bodyPr/>
        <a:lstStyle/>
        <a:p>
          <a:endParaRPr lang="en-AU"/>
        </a:p>
      </dgm:t>
    </dgm:pt>
    <dgm:pt modelId="{5714922E-FE7A-4C18-870F-14B3D1D7795F}" type="sibTrans" cxnId="{D96F16F2-6740-4690-B777-F6F9EDB16ED1}">
      <dgm:prSet/>
      <dgm:spPr/>
      <dgm:t>
        <a:bodyPr/>
        <a:lstStyle/>
        <a:p>
          <a:endParaRPr lang="en-AU"/>
        </a:p>
      </dgm:t>
    </dgm:pt>
    <dgm:pt modelId="{C9448F43-9DBF-4C3F-A4EA-98AA638DED72}">
      <dgm:prSet phldrT="[Text]"/>
      <dgm:spPr>
        <a:solidFill>
          <a:schemeClr val="bg1">
            <a:alpha val="90000"/>
          </a:schemeClr>
        </a:solidFill>
      </dgm:spPr>
      <dgm:t>
        <a:bodyPr/>
        <a:lstStyle/>
        <a:p>
          <a:r>
            <a:rPr lang="en-AU" dirty="0" smtClean="0"/>
            <a:t>Special purpose</a:t>
          </a:r>
          <a:endParaRPr lang="en-AU" dirty="0"/>
        </a:p>
      </dgm:t>
    </dgm:pt>
    <dgm:pt modelId="{6A3F0085-2868-47A4-A6DB-BBF75AD5ABBD}" type="parTrans" cxnId="{46DA71F5-F440-48EB-BD5B-4B2040024EAA}">
      <dgm:prSet/>
      <dgm:spPr/>
      <dgm:t>
        <a:bodyPr/>
        <a:lstStyle/>
        <a:p>
          <a:endParaRPr lang="en-AU"/>
        </a:p>
      </dgm:t>
    </dgm:pt>
    <dgm:pt modelId="{56F94339-AC15-46BE-BD00-441AC421ED9D}" type="sibTrans" cxnId="{46DA71F5-F440-48EB-BD5B-4B2040024EAA}">
      <dgm:prSet/>
      <dgm:spPr/>
      <dgm:t>
        <a:bodyPr/>
        <a:lstStyle/>
        <a:p>
          <a:endParaRPr lang="en-AU"/>
        </a:p>
      </dgm:t>
    </dgm:pt>
    <dgm:pt modelId="{7B00829E-0776-4255-9888-F37A8E923FBD}">
      <dgm:prSet phldrT="[Text]"/>
      <dgm:spPr/>
      <dgm:t>
        <a:bodyPr/>
        <a:lstStyle/>
        <a:p>
          <a:r>
            <a:rPr lang="en-AU" dirty="0" smtClean="0"/>
            <a:t>Use by date?</a:t>
          </a:r>
          <a:endParaRPr lang="en-AU" dirty="0"/>
        </a:p>
      </dgm:t>
    </dgm:pt>
    <dgm:pt modelId="{5114FD8F-4508-48AB-93A7-364DAD1EEE19}" type="parTrans" cxnId="{2F376E85-9335-40B6-A546-2B5B47BA2537}">
      <dgm:prSet/>
      <dgm:spPr/>
      <dgm:t>
        <a:bodyPr/>
        <a:lstStyle/>
        <a:p>
          <a:endParaRPr lang="en-AU"/>
        </a:p>
      </dgm:t>
    </dgm:pt>
    <dgm:pt modelId="{20714B07-5660-4AC3-8979-222DFC5B2788}" type="sibTrans" cxnId="{2F376E85-9335-40B6-A546-2B5B47BA2537}">
      <dgm:prSet/>
      <dgm:spPr/>
      <dgm:t>
        <a:bodyPr/>
        <a:lstStyle/>
        <a:p>
          <a:endParaRPr lang="en-AU"/>
        </a:p>
      </dgm:t>
    </dgm:pt>
    <dgm:pt modelId="{E62E258E-A518-49E4-8858-A7CAA26370BB}" type="pres">
      <dgm:prSet presAssocID="{0C55BA0F-E5C0-4B55-A22A-1A6EDF3FBCDD}" presName="hierChild1" presStyleCnt="0">
        <dgm:presLayoutVars>
          <dgm:chPref val="1"/>
          <dgm:dir/>
          <dgm:animOne val="branch"/>
          <dgm:animLvl val="lvl"/>
          <dgm:resizeHandles/>
        </dgm:presLayoutVars>
      </dgm:prSet>
      <dgm:spPr/>
      <dgm:t>
        <a:bodyPr/>
        <a:lstStyle/>
        <a:p>
          <a:endParaRPr lang="en-AU"/>
        </a:p>
      </dgm:t>
    </dgm:pt>
    <dgm:pt modelId="{30EDB7D9-016C-42AE-A62F-444C4F8BA4D4}" type="pres">
      <dgm:prSet presAssocID="{F3F62BEC-396E-43AE-8F72-D0A93451B184}" presName="hierRoot1" presStyleCnt="0"/>
      <dgm:spPr/>
    </dgm:pt>
    <dgm:pt modelId="{A5258429-ABAB-4BF2-9154-AD8A05DA8840}" type="pres">
      <dgm:prSet presAssocID="{F3F62BEC-396E-43AE-8F72-D0A93451B184}" presName="composite" presStyleCnt="0"/>
      <dgm:spPr/>
    </dgm:pt>
    <dgm:pt modelId="{2D826DF4-56D7-454E-99A0-5449A4C3710B}" type="pres">
      <dgm:prSet presAssocID="{F3F62BEC-396E-43AE-8F72-D0A93451B184}" presName="background" presStyleLbl="node0" presStyleIdx="0" presStyleCnt="1"/>
      <dgm:spPr/>
    </dgm:pt>
    <dgm:pt modelId="{35A0C54A-9982-4C2C-B42B-ADDB5EF40918}" type="pres">
      <dgm:prSet presAssocID="{F3F62BEC-396E-43AE-8F72-D0A93451B184}" presName="text" presStyleLbl="fgAcc0" presStyleIdx="0" presStyleCnt="1">
        <dgm:presLayoutVars>
          <dgm:chPref val="3"/>
        </dgm:presLayoutVars>
      </dgm:prSet>
      <dgm:spPr/>
      <dgm:t>
        <a:bodyPr/>
        <a:lstStyle/>
        <a:p>
          <a:endParaRPr lang="en-AU"/>
        </a:p>
      </dgm:t>
    </dgm:pt>
    <dgm:pt modelId="{ADFAC7D6-2812-4830-8DE4-6FF2564BB766}" type="pres">
      <dgm:prSet presAssocID="{F3F62BEC-396E-43AE-8F72-D0A93451B184}" presName="hierChild2" presStyleCnt="0"/>
      <dgm:spPr/>
    </dgm:pt>
    <dgm:pt modelId="{400BEC76-50E0-490D-9C30-3FC9885D647B}" type="pres">
      <dgm:prSet presAssocID="{769867D6-BAD6-45EE-8AC6-48B69FAEC960}" presName="Name10" presStyleLbl="parChTrans1D2" presStyleIdx="0" presStyleCnt="2"/>
      <dgm:spPr/>
      <dgm:t>
        <a:bodyPr/>
        <a:lstStyle/>
        <a:p>
          <a:endParaRPr lang="en-AU"/>
        </a:p>
      </dgm:t>
    </dgm:pt>
    <dgm:pt modelId="{D7AF2D35-019F-4570-8C89-0B42F8B18F40}" type="pres">
      <dgm:prSet presAssocID="{E9EC816A-1DB6-4DE3-B12C-A1C9DFF614D8}" presName="hierRoot2" presStyleCnt="0"/>
      <dgm:spPr/>
    </dgm:pt>
    <dgm:pt modelId="{70C62FF1-01AF-420E-A9C7-2DC095EB91E0}" type="pres">
      <dgm:prSet presAssocID="{E9EC816A-1DB6-4DE3-B12C-A1C9DFF614D8}" presName="composite2" presStyleCnt="0"/>
      <dgm:spPr/>
    </dgm:pt>
    <dgm:pt modelId="{8C0C088F-FFE2-4BFE-B569-2B8753B0BEFB}" type="pres">
      <dgm:prSet presAssocID="{E9EC816A-1DB6-4DE3-B12C-A1C9DFF614D8}" presName="background2" presStyleLbl="node2" presStyleIdx="0" presStyleCnt="2"/>
      <dgm:spPr/>
    </dgm:pt>
    <dgm:pt modelId="{92127FBF-958A-443E-A8E0-D5D5CEF62D8D}" type="pres">
      <dgm:prSet presAssocID="{E9EC816A-1DB6-4DE3-B12C-A1C9DFF614D8}" presName="text2" presStyleLbl="fgAcc2" presStyleIdx="0" presStyleCnt="2">
        <dgm:presLayoutVars>
          <dgm:chPref val="3"/>
        </dgm:presLayoutVars>
      </dgm:prSet>
      <dgm:spPr/>
      <dgm:t>
        <a:bodyPr/>
        <a:lstStyle/>
        <a:p>
          <a:endParaRPr lang="en-AU"/>
        </a:p>
      </dgm:t>
    </dgm:pt>
    <dgm:pt modelId="{7EF2E97A-6729-46CA-AAAE-F2524D38F76D}" type="pres">
      <dgm:prSet presAssocID="{E9EC816A-1DB6-4DE3-B12C-A1C9DFF614D8}" presName="hierChild3" presStyleCnt="0"/>
      <dgm:spPr/>
    </dgm:pt>
    <dgm:pt modelId="{CF0BCD06-5F58-4D4F-95F8-9655E1088658}" type="pres">
      <dgm:prSet presAssocID="{2B3594D4-5177-450C-B900-83BC958DA961}" presName="Name17" presStyleLbl="parChTrans1D3" presStyleIdx="0" presStyleCnt="3"/>
      <dgm:spPr/>
      <dgm:t>
        <a:bodyPr/>
        <a:lstStyle/>
        <a:p>
          <a:endParaRPr lang="en-AU"/>
        </a:p>
      </dgm:t>
    </dgm:pt>
    <dgm:pt modelId="{1B41D0B4-B758-45C2-8490-417B06B3258E}" type="pres">
      <dgm:prSet presAssocID="{20C2C077-815B-4696-9CEA-9101C53E3DB5}" presName="hierRoot3" presStyleCnt="0"/>
      <dgm:spPr/>
    </dgm:pt>
    <dgm:pt modelId="{500A36CB-13C8-4AD6-A3C8-9E2E38496DA1}" type="pres">
      <dgm:prSet presAssocID="{20C2C077-815B-4696-9CEA-9101C53E3DB5}" presName="composite3" presStyleCnt="0"/>
      <dgm:spPr/>
    </dgm:pt>
    <dgm:pt modelId="{80E4D502-E0F9-43DA-8EE7-A11A7FCE96FD}" type="pres">
      <dgm:prSet presAssocID="{20C2C077-815B-4696-9CEA-9101C53E3DB5}" presName="background3" presStyleLbl="node3" presStyleIdx="0" presStyleCnt="3"/>
      <dgm:spPr/>
    </dgm:pt>
    <dgm:pt modelId="{F7A8D495-6EB1-41A6-8DDB-EE06B396B478}" type="pres">
      <dgm:prSet presAssocID="{20C2C077-815B-4696-9CEA-9101C53E3DB5}" presName="text3" presStyleLbl="fgAcc3" presStyleIdx="0" presStyleCnt="3">
        <dgm:presLayoutVars>
          <dgm:chPref val="3"/>
        </dgm:presLayoutVars>
      </dgm:prSet>
      <dgm:spPr/>
      <dgm:t>
        <a:bodyPr/>
        <a:lstStyle/>
        <a:p>
          <a:endParaRPr lang="en-AU"/>
        </a:p>
      </dgm:t>
    </dgm:pt>
    <dgm:pt modelId="{C7D861F9-0A1B-4444-A05A-6F2F3D261C3F}" type="pres">
      <dgm:prSet presAssocID="{20C2C077-815B-4696-9CEA-9101C53E3DB5}" presName="hierChild4" presStyleCnt="0"/>
      <dgm:spPr/>
    </dgm:pt>
    <dgm:pt modelId="{42E7C825-AB72-4F6F-95F5-DB11973A8F18}" type="pres">
      <dgm:prSet presAssocID="{86833FCE-3D4B-48FF-8AC7-8A96638A6EEA}" presName="Name17" presStyleLbl="parChTrans1D3" presStyleIdx="1" presStyleCnt="3"/>
      <dgm:spPr/>
      <dgm:t>
        <a:bodyPr/>
        <a:lstStyle/>
        <a:p>
          <a:endParaRPr lang="en-AU"/>
        </a:p>
      </dgm:t>
    </dgm:pt>
    <dgm:pt modelId="{E7C94BEB-0FB1-42FB-82AD-113D5730DAC9}" type="pres">
      <dgm:prSet presAssocID="{B42BED4D-E53B-411F-82FE-E62779B45670}" presName="hierRoot3" presStyleCnt="0"/>
      <dgm:spPr/>
    </dgm:pt>
    <dgm:pt modelId="{E14407EC-BCD1-4794-8061-E86ED2CAEB35}" type="pres">
      <dgm:prSet presAssocID="{B42BED4D-E53B-411F-82FE-E62779B45670}" presName="composite3" presStyleCnt="0"/>
      <dgm:spPr/>
    </dgm:pt>
    <dgm:pt modelId="{0A94778D-F55E-4A1B-BAC7-EEC672A2C21E}" type="pres">
      <dgm:prSet presAssocID="{B42BED4D-E53B-411F-82FE-E62779B45670}" presName="background3" presStyleLbl="node3" presStyleIdx="1" presStyleCnt="3"/>
      <dgm:spPr/>
    </dgm:pt>
    <dgm:pt modelId="{099F5D23-BC7A-413B-82E4-15906C3A6805}" type="pres">
      <dgm:prSet presAssocID="{B42BED4D-E53B-411F-82FE-E62779B45670}" presName="text3" presStyleLbl="fgAcc3" presStyleIdx="1" presStyleCnt="3">
        <dgm:presLayoutVars>
          <dgm:chPref val="3"/>
        </dgm:presLayoutVars>
      </dgm:prSet>
      <dgm:spPr/>
      <dgm:t>
        <a:bodyPr/>
        <a:lstStyle/>
        <a:p>
          <a:endParaRPr lang="en-AU"/>
        </a:p>
      </dgm:t>
    </dgm:pt>
    <dgm:pt modelId="{827EC2AC-CA2C-4126-BC39-B62E41C7C888}" type="pres">
      <dgm:prSet presAssocID="{B42BED4D-E53B-411F-82FE-E62779B45670}" presName="hierChild4" presStyleCnt="0"/>
      <dgm:spPr/>
    </dgm:pt>
    <dgm:pt modelId="{AA4921D0-A4BC-41E2-9C35-7B1EEE309432}" type="pres">
      <dgm:prSet presAssocID="{6A3F0085-2868-47A4-A6DB-BBF75AD5ABBD}" presName="Name10" presStyleLbl="parChTrans1D2" presStyleIdx="1" presStyleCnt="2"/>
      <dgm:spPr/>
      <dgm:t>
        <a:bodyPr/>
        <a:lstStyle/>
        <a:p>
          <a:endParaRPr lang="en-AU"/>
        </a:p>
      </dgm:t>
    </dgm:pt>
    <dgm:pt modelId="{06CD7E31-7FD8-412B-BF34-DC304BF990EB}" type="pres">
      <dgm:prSet presAssocID="{C9448F43-9DBF-4C3F-A4EA-98AA638DED72}" presName="hierRoot2" presStyleCnt="0"/>
      <dgm:spPr/>
    </dgm:pt>
    <dgm:pt modelId="{E0CFB3A3-2F26-4025-A9FC-43D0EF84DF33}" type="pres">
      <dgm:prSet presAssocID="{C9448F43-9DBF-4C3F-A4EA-98AA638DED72}" presName="composite2" presStyleCnt="0"/>
      <dgm:spPr/>
    </dgm:pt>
    <dgm:pt modelId="{A574C55D-B33F-4E96-AEA7-0307C137BE63}" type="pres">
      <dgm:prSet presAssocID="{C9448F43-9DBF-4C3F-A4EA-98AA638DED72}" presName="background2" presStyleLbl="node2" presStyleIdx="1" presStyleCnt="2"/>
      <dgm:spPr/>
    </dgm:pt>
    <dgm:pt modelId="{EFA84A32-AD93-473A-8E7C-44069677CD73}" type="pres">
      <dgm:prSet presAssocID="{C9448F43-9DBF-4C3F-A4EA-98AA638DED72}" presName="text2" presStyleLbl="fgAcc2" presStyleIdx="1" presStyleCnt="2">
        <dgm:presLayoutVars>
          <dgm:chPref val="3"/>
        </dgm:presLayoutVars>
      </dgm:prSet>
      <dgm:spPr/>
      <dgm:t>
        <a:bodyPr/>
        <a:lstStyle/>
        <a:p>
          <a:endParaRPr lang="en-AU"/>
        </a:p>
      </dgm:t>
    </dgm:pt>
    <dgm:pt modelId="{2086A4DE-77D6-4B31-9DAC-1757BDA748F1}" type="pres">
      <dgm:prSet presAssocID="{C9448F43-9DBF-4C3F-A4EA-98AA638DED72}" presName="hierChild3" presStyleCnt="0"/>
      <dgm:spPr/>
    </dgm:pt>
    <dgm:pt modelId="{EC637543-CA1D-4865-9B2D-F3BDDF3327A8}" type="pres">
      <dgm:prSet presAssocID="{5114FD8F-4508-48AB-93A7-364DAD1EEE19}" presName="Name17" presStyleLbl="parChTrans1D3" presStyleIdx="2" presStyleCnt="3"/>
      <dgm:spPr/>
      <dgm:t>
        <a:bodyPr/>
        <a:lstStyle/>
        <a:p>
          <a:endParaRPr lang="en-AU"/>
        </a:p>
      </dgm:t>
    </dgm:pt>
    <dgm:pt modelId="{A3850902-9BFC-4CA7-BB27-D1321300274A}" type="pres">
      <dgm:prSet presAssocID="{7B00829E-0776-4255-9888-F37A8E923FBD}" presName="hierRoot3" presStyleCnt="0"/>
      <dgm:spPr/>
    </dgm:pt>
    <dgm:pt modelId="{6BBA5704-F157-4DD9-8808-31DA59D3CC2C}" type="pres">
      <dgm:prSet presAssocID="{7B00829E-0776-4255-9888-F37A8E923FBD}" presName="composite3" presStyleCnt="0"/>
      <dgm:spPr/>
    </dgm:pt>
    <dgm:pt modelId="{2316DA87-7610-466D-B686-A5A48D346995}" type="pres">
      <dgm:prSet presAssocID="{7B00829E-0776-4255-9888-F37A8E923FBD}" presName="background3" presStyleLbl="node3" presStyleIdx="2" presStyleCnt="3"/>
      <dgm:spPr/>
    </dgm:pt>
    <dgm:pt modelId="{9E815926-0087-4B6A-B8E8-87F6EC16A9CD}" type="pres">
      <dgm:prSet presAssocID="{7B00829E-0776-4255-9888-F37A8E923FBD}" presName="text3" presStyleLbl="fgAcc3" presStyleIdx="2" presStyleCnt="3">
        <dgm:presLayoutVars>
          <dgm:chPref val="3"/>
        </dgm:presLayoutVars>
      </dgm:prSet>
      <dgm:spPr/>
      <dgm:t>
        <a:bodyPr/>
        <a:lstStyle/>
        <a:p>
          <a:endParaRPr lang="en-AU"/>
        </a:p>
      </dgm:t>
    </dgm:pt>
    <dgm:pt modelId="{91E2945D-8540-4F9D-A93E-EBFEA7A0C33A}" type="pres">
      <dgm:prSet presAssocID="{7B00829E-0776-4255-9888-F37A8E923FBD}" presName="hierChild4" presStyleCnt="0"/>
      <dgm:spPr/>
    </dgm:pt>
  </dgm:ptLst>
  <dgm:cxnLst>
    <dgm:cxn modelId="{1BF4E1AD-A565-483D-82DC-7ADE4E4B67D8}" type="presOf" srcId="{86833FCE-3D4B-48FF-8AC7-8A96638A6EEA}" destId="{42E7C825-AB72-4F6F-95F5-DB11973A8F18}" srcOrd="0" destOrd="0" presId="urn:microsoft.com/office/officeart/2005/8/layout/hierarchy1"/>
    <dgm:cxn modelId="{16BED126-D669-4C4C-9C8A-9CFE5D5E01E2}" type="presOf" srcId="{5114FD8F-4508-48AB-93A7-364DAD1EEE19}" destId="{EC637543-CA1D-4865-9B2D-F3BDDF3327A8}" srcOrd="0" destOrd="0" presId="urn:microsoft.com/office/officeart/2005/8/layout/hierarchy1"/>
    <dgm:cxn modelId="{FFD275DF-F2C6-4A6A-AFFF-93EDAE4B60BD}" type="presOf" srcId="{0C55BA0F-E5C0-4B55-A22A-1A6EDF3FBCDD}" destId="{E62E258E-A518-49E4-8858-A7CAA26370BB}" srcOrd="0" destOrd="0" presId="urn:microsoft.com/office/officeart/2005/8/layout/hierarchy1"/>
    <dgm:cxn modelId="{2F376E85-9335-40B6-A546-2B5B47BA2537}" srcId="{C9448F43-9DBF-4C3F-A4EA-98AA638DED72}" destId="{7B00829E-0776-4255-9888-F37A8E923FBD}" srcOrd="0" destOrd="0" parTransId="{5114FD8F-4508-48AB-93A7-364DAD1EEE19}" sibTransId="{20714B07-5660-4AC3-8979-222DFC5B2788}"/>
    <dgm:cxn modelId="{0A65AD91-760F-4543-9B3A-D1911B232B3A}" type="presOf" srcId="{F3F62BEC-396E-43AE-8F72-D0A93451B184}" destId="{35A0C54A-9982-4C2C-B42B-ADDB5EF40918}" srcOrd="0" destOrd="0" presId="urn:microsoft.com/office/officeart/2005/8/layout/hierarchy1"/>
    <dgm:cxn modelId="{46DA71F5-F440-48EB-BD5B-4B2040024EAA}" srcId="{F3F62BEC-396E-43AE-8F72-D0A93451B184}" destId="{C9448F43-9DBF-4C3F-A4EA-98AA638DED72}" srcOrd="1" destOrd="0" parTransId="{6A3F0085-2868-47A4-A6DB-BBF75AD5ABBD}" sibTransId="{56F94339-AC15-46BE-BD00-441AC421ED9D}"/>
    <dgm:cxn modelId="{A4A96F8C-A98C-4F4B-AC2C-A7802EE20210}" type="presOf" srcId="{B42BED4D-E53B-411F-82FE-E62779B45670}" destId="{099F5D23-BC7A-413B-82E4-15906C3A6805}" srcOrd="0" destOrd="0" presId="urn:microsoft.com/office/officeart/2005/8/layout/hierarchy1"/>
    <dgm:cxn modelId="{220B8717-947B-4CBB-A101-CE90D33C412B}" srcId="{0C55BA0F-E5C0-4B55-A22A-1A6EDF3FBCDD}" destId="{F3F62BEC-396E-43AE-8F72-D0A93451B184}" srcOrd="0" destOrd="0" parTransId="{7FBE7A67-AD46-4F1E-AE84-594D079D6E97}" sibTransId="{38A14931-052A-4A00-9B6B-FB756B63F2D0}"/>
    <dgm:cxn modelId="{0CF2D257-110A-4EA0-AB85-E4162A3A51D1}" type="presOf" srcId="{2B3594D4-5177-450C-B900-83BC958DA961}" destId="{CF0BCD06-5F58-4D4F-95F8-9655E1088658}" srcOrd="0" destOrd="0" presId="urn:microsoft.com/office/officeart/2005/8/layout/hierarchy1"/>
    <dgm:cxn modelId="{F4057DE5-C8B8-4482-B427-E0AC56F7A0E4}" srcId="{E9EC816A-1DB6-4DE3-B12C-A1C9DFF614D8}" destId="{20C2C077-815B-4696-9CEA-9101C53E3DB5}" srcOrd="0" destOrd="0" parTransId="{2B3594D4-5177-450C-B900-83BC958DA961}" sibTransId="{B5833BF8-3E3A-4D46-BE93-24C958EB58A8}"/>
    <dgm:cxn modelId="{5F49F63C-76A8-408D-9721-63F87AF84938}" type="presOf" srcId="{6A3F0085-2868-47A4-A6DB-BBF75AD5ABBD}" destId="{AA4921D0-A4BC-41E2-9C35-7B1EEE309432}" srcOrd="0" destOrd="0" presId="urn:microsoft.com/office/officeart/2005/8/layout/hierarchy1"/>
    <dgm:cxn modelId="{88B8DC27-4DB6-44B7-AA48-D01826590920}" type="presOf" srcId="{7B00829E-0776-4255-9888-F37A8E923FBD}" destId="{9E815926-0087-4B6A-B8E8-87F6EC16A9CD}" srcOrd="0" destOrd="0" presId="urn:microsoft.com/office/officeart/2005/8/layout/hierarchy1"/>
    <dgm:cxn modelId="{D96F16F2-6740-4690-B777-F6F9EDB16ED1}" srcId="{E9EC816A-1DB6-4DE3-B12C-A1C9DFF614D8}" destId="{B42BED4D-E53B-411F-82FE-E62779B45670}" srcOrd="1" destOrd="0" parTransId="{86833FCE-3D4B-48FF-8AC7-8A96638A6EEA}" sibTransId="{5714922E-FE7A-4C18-870F-14B3D1D7795F}"/>
    <dgm:cxn modelId="{20CF5D6C-986F-4C99-9BBA-A3EF73781C6F}" type="presOf" srcId="{769867D6-BAD6-45EE-8AC6-48B69FAEC960}" destId="{400BEC76-50E0-490D-9C30-3FC9885D647B}" srcOrd="0" destOrd="0" presId="urn:microsoft.com/office/officeart/2005/8/layout/hierarchy1"/>
    <dgm:cxn modelId="{C792F49F-E2BC-4C58-8458-253DA08CEB22}" srcId="{F3F62BEC-396E-43AE-8F72-D0A93451B184}" destId="{E9EC816A-1DB6-4DE3-B12C-A1C9DFF614D8}" srcOrd="0" destOrd="0" parTransId="{769867D6-BAD6-45EE-8AC6-48B69FAEC960}" sibTransId="{7E476FE4-553F-41BE-A441-C534D793D7D9}"/>
    <dgm:cxn modelId="{A70E3B04-6A72-490E-BF5B-20C062CE71C6}" type="presOf" srcId="{E9EC816A-1DB6-4DE3-B12C-A1C9DFF614D8}" destId="{92127FBF-958A-443E-A8E0-D5D5CEF62D8D}" srcOrd="0" destOrd="0" presId="urn:microsoft.com/office/officeart/2005/8/layout/hierarchy1"/>
    <dgm:cxn modelId="{1175A47B-6E75-496E-A972-D6EC5E54924C}" type="presOf" srcId="{C9448F43-9DBF-4C3F-A4EA-98AA638DED72}" destId="{EFA84A32-AD93-473A-8E7C-44069677CD73}" srcOrd="0" destOrd="0" presId="urn:microsoft.com/office/officeart/2005/8/layout/hierarchy1"/>
    <dgm:cxn modelId="{E814FF98-AABB-40B8-98C4-031D1AAE1850}" type="presOf" srcId="{20C2C077-815B-4696-9CEA-9101C53E3DB5}" destId="{F7A8D495-6EB1-41A6-8DDB-EE06B396B478}" srcOrd="0" destOrd="0" presId="urn:microsoft.com/office/officeart/2005/8/layout/hierarchy1"/>
    <dgm:cxn modelId="{592677DE-C021-4CCE-9EBC-008413C3CDF3}" type="presParOf" srcId="{E62E258E-A518-49E4-8858-A7CAA26370BB}" destId="{30EDB7D9-016C-42AE-A62F-444C4F8BA4D4}" srcOrd="0" destOrd="0" presId="urn:microsoft.com/office/officeart/2005/8/layout/hierarchy1"/>
    <dgm:cxn modelId="{0C935E82-4BBA-44B5-A2FB-C045FBDE3B52}" type="presParOf" srcId="{30EDB7D9-016C-42AE-A62F-444C4F8BA4D4}" destId="{A5258429-ABAB-4BF2-9154-AD8A05DA8840}" srcOrd="0" destOrd="0" presId="urn:microsoft.com/office/officeart/2005/8/layout/hierarchy1"/>
    <dgm:cxn modelId="{1C1F37B2-9278-4513-9E62-0496630533D0}" type="presParOf" srcId="{A5258429-ABAB-4BF2-9154-AD8A05DA8840}" destId="{2D826DF4-56D7-454E-99A0-5449A4C3710B}" srcOrd="0" destOrd="0" presId="urn:microsoft.com/office/officeart/2005/8/layout/hierarchy1"/>
    <dgm:cxn modelId="{4E530EDB-4F92-414F-AE62-581EC0310AD5}" type="presParOf" srcId="{A5258429-ABAB-4BF2-9154-AD8A05DA8840}" destId="{35A0C54A-9982-4C2C-B42B-ADDB5EF40918}" srcOrd="1" destOrd="0" presId="urn:microsoft.com/office/officeart/2005/8/layout/hierarchy1"/>
    <dgm:cxn modelId="{524B96FD-DE97-4B55-B474-7BF6801D41B6}" type="presParOf" srcId="{30EDB7D9-016C-42AE-A62F-444C4F8BA4D4}" destId="{ADFAC7D6-2812-4830-8DE4-6FF2564BB766}" srcOrd="1" destOrd="0" presId="urn:microsoft.com/office/officeart/2005/8/layout/hierarchy1"/>
    <dgm:cxn modelId="{2C32E7EA-9364-471B-9E56-B192924FC868}" type="presParOf" srcId="{ADFAC7D6-2812-4830-8DE4-6FF2564BB766}" destId="{400BEC76-50E0-490D-9C30-3FC9885D647B}" srcOrd="0" destOrd="0" presId="urn:microsoft.com/office/officeart/2005/8/layout/hierarchy1"/>
    <dgm:cxn modelId="{6E89C615-597E-4E28-8942-CE76C9850503}" type="presParOf" srcId="{ADFAC7D6-2812-4830-8DE4-6FF2564BB766}" destId="{D7AF2D35-019F-4570-8C89-0B42F8B18F40}" srcOrd="1" destOrd="0" presId="urn:microsoft.com/office/officeart/2005/8/layout/hierarchy1"/>
    <dgm:cxn modelId="{1A69CFB2-32EE-4202-854F-75428D68D825}" type="presParOf" srcId="{D7AF2D35-019F-4570-8C89-0B42F8B18F40}" destId="{70C62FF1-01AF-420E-A9C7-2DC095EB91E0}" srcOrd="0" destOrd="0" presId="urn:microsoft.com/office/officeart/2005/8/layout/hierarchy1"/>
    <dgm:cxn modelId="{D9DC1C98-EEFF-4F7C-B1AC-4A24417B0935}" type="presParOf" srcId="{70C62FF1-01AF-420E-A9C7-2DC095EB91E0}" destId="{8C0C088F-FFE2-4BFE-B569-2B8753B0BEFB}" srcOrd="0" destOrd="0" presId="urn:microsoft.com/office/officeart/2005/8/layout/hierarchy1"/>
    <dgm:cxn modelId="{43B1098B-DB81-474B-ABA9-11C13ECEBFB5}" type="presParOf" srcId="{70C62FF1-01AF-420E-A9C7-2DC095EB91E0}" destId="{92127FBF-958A-443E-A8E0-D5D5CEF62D8D}" srcOrd="1" destOrd="0" presId="urn:microsoft.com/office/officeart/2005/8/layout/hierarchy1"/>
    <dgm:cxn modelId="{F5A62936-F6BB-4F97-AF38-02AFBF4F8291}" type="presParOf" srcId="{D7AF2D35-019F-4570-8C89-0B42F8B18F40}" destId="{7EF2E97A-6729-46CA-AAAE-F2524D38F76D}" srcOrd="1" destOrd="0" presId="urn:microsoft.com/office/officeart/2005/8/layout/hierarchy1"/>
    <dgm:cxn modelId="{076C8293-EC52-4BC3-9760-472CD2C382CB}" type="presParOf" srcId="{7EF2E97A-6729-46CA-AAAE-F2524D38F76D}" destId="{CF0BCD06-5F58-4D4F-95F8-9655E1088658}" srcOrd="0" destOrd="0" presId="urn:microsoft.com/office/officeart/2005/8/layout/hierarchy1"/>
    <dgm:cxn modelId="{9858E09D-4A19-441F-8839-C4F0AC5F8282}" type="presParOf" srcId="{7EF2E97A-6729-46CA-AAAE-F2524D38F76D}" destId="{1B41D0B4-B758-45C2-8490-417B06B3258E}" srcOrd="1" destOrd="0" presId="urn:microsoft.com/office/officeart/2005/8/layout/hierarchy1"/>
    <dgm:cxn modelId="{C9C4FD91-A7C5-43C3-B5B3-3C8A45D4A962}" type="presParOf" srcId="{1B41D0B4-B758-45C2-8490-417B06B3258E}" destId="{500A36CB-13C8-4AD6-A3C8-9E2E38496DA1}" srcOrd="0" destOrd="0" presId="urn:microsoft.com/office/officeart/2005/8/layout/hierarchy1"/>
    <dgm:cxn modelId="{1A777413-83CB-44A3-B36C-8B0D3BD729F0}" type="presParOf" srcId="{500A36CB-13C8-4AD6-A3C8-9E2E38496DA1}" destId="{80E4D502-E0F9-43DA-8EE7-A11A7FCE96FD}" srcOrd="0" destOrd="0" presId="urn:microsoft.com/office/officeart/2005/8/layout/hierarchy1"/>
    <dgm:cxn modelId="{608A5976-0733-426F-BBB1-37767A18A343}" type="presParOf" srcId="{500A36CB-13C8-4AD6-A3C8-9E2E38496DA1}" destId="{F7A8D495-6EB1-41A6-8DDB-EE06B396B478}" srcOrd="1" destOrd="0" presId="urn:microsoft.com/office/officeart/2005/8/layout/hierarchy1"/>
    <dgm:cxn modelId="{B28C098F-8BFA-4205-9A57-EA9BE23B712F}" type="presParOf" srcId="{1B41D0B4-B758-45C2-8490-417B06B3258E}" destId="{C7D861F9-0A1B-4444-A05A-6F2F3D261C3F}" srcOrd="1" destOrd="0" presId="urn:microsoft.com/office/officeart/2005/8/layout/hierarchy1"/>
    <dgm:cxn modelId="{4D014E25-CF63-4812-B6D7-B861C17EB74B}" type="presParOf" srcId="{7EF2E97A-6729-46CA-AAAE-F2524D38F76D}" destId="{42E7C825-AB72-4F6F-95F5-DB11973A8F18}" srcOrd="2" destOrd="0" presId="urn:microsoft.com/office/officeart/2005/8/layout/hierarchy1"/>
    <dgm:cxn modelId="{E39475F4-5162-4E07-8529-EFA5CDFB0B71}" type="presParOf" srcId="{7EF2E97A-6729-46CA-AAAE-F2524D38F76D}" destId="{E7C94BEB-0FB1-42FB-82AD-113D5730DAC9}" srcOrd="3" destOrd="0" presId="urn:microsoft.com/office/officeart/2005/8/layout/hierarchy1"/>
    <dgm:cxn modelId="{193FA773-8A36-4E4A-B0DD-AD3A62AF0AF6}" type="presParOf" srcId="{E7C94BEB-0FB1-42FB-82AD-113D5730DAC9}" destId="{E14407EC-BCD1-4794-8061-E86ED2CAEB35}" srcOrd="0" destOrd="0" presId="urn:microsoft.com/office/officeart/2005/8/layout/hierarchy1"/>
    <dgm:cxn modelId="{14C8C8ED-3E7E-4116-B042-5A1CF30B76D1}" type="presParOf" srcId="{E14407EC-BCD1-4794-8061-E86ED2CAEB35}" destId="{0A94778D-F55E-4A1B-BAC7-EEC672A2C21E}" srcOrd="0" destOrd="0" presId="urn:microsoft.com/office/officeart/2005/8/layout/hierarchy1"/>
    <dgm:cxn modelId="{52E19481-7172-4071-B6A7-C381379AAB65}" type="presParOf" srcId="{E14407EC-BCD1-4794-8061-E86ED2CAEB35}" destId="{099F5D23-BC7A-413B-82E4-15906C3A6805}" srcOrd="1" destOrd="0" presId="urn:microsoft.com/office/officeart/2005/8/layout/hierarchy1"/>
    <dgm:cxn modelId="{6B1D839B-88CA-43A1-A555-AC82654792FE}" type="presParOf" srcId="{E7C94BEB-0FB1-42FB-82AD-113D5730DAC9}" destId="{827EC2AC-CA2C-4126-BC39-B62E41C7C888}" srcOrd="1" destOrd="0" presId="urn:microsoft.com/office/officeart/2005/8/layout/hierarchy1"/>
    <dgm:cxn modelId="{3E6DBEFF-6565-40D0-8804-ECF5A20521B3}" type="presParOf" srcId="{ADFAC7D6-2812-4830-8DE4-6FF2564BB766}" destId="{AA4921D0-A4BC-41E2-9C35-7B1EEE309432}" srcOrd="2" destOrd="0" presId="urn:microsoft.com/office/officeart/2005/8/layout/hierarchy1"/>
    <dgm:cxn modelId="{3FFC44A9-4C0A-4675-B935-DD4FFF97F332}" type="presParOf" srcId="{ADFAC7D6-2812-4830-8DE4-6FF2564BB766}" destId="{06CD7E31-7FD8-412B-BF34-DC304BF990EB}" srcOrd="3" destOrd="0" presId="urn:microsoft.com/office/officeart/2005/8/layout/hierarchy1"/>
    <dgm:cxn modelId="{E527EE78-1973-4AF9-9C19-9E2BD1EE79B5}" type="presParOf" srcId="{06CD7E31-7FD8-412B-BF34-DC304BF990EB}" destId="{E0CFB3A3-2F26-4025-A9FC-43D0EF84DF33}" srcOrd="0" destOrd="0" presId="urn:microsoft.com/office/officeart/2005/8/layout/hierarchy1"/>
    <dgm:cxn modelId="{BD4AA6CA-13A2-43BD-B71C-39C4B69D7F0A}" type="presParOf" srcId="{E0CFB3A3-2F26-4025-A9FC-43D0EF84DF33}" destId="{A574C55D-B33F-4E96-AEA7-0307C137BE63}" srcOrd="0" destOrd="0" presId="urn:microsoft.com/office/officeart/2005/8/layout/hierarchy1"/>
    <dgm:cxn modelId="{7BCFE102-B2C6-45F2-A4C7-7BF7EF891540}" type="presParOf" srcId="{E0CFB3A3-2F26-4025-A9FC-43D0EF84DF33}" destId="{EFA84A32-AD93-473A-8E7C-44069677CD73}" srcOrd="1" destOrd="0" presId="urn:microsoft.com/office/officeart/2005/8/layout/hierarchy1"/>
    <dgm:cxn modelId="{1A28E05C-6F3C-4710-8203-C6E3067BA2A5}" type="presParOf" srcId="{06CD7E31-7FD8-412B-BF34-DC304BF990EB}" destId="{2086A4DE-77D6-4B31-9DAC-1757BDA748F1}" srcOrd="1" destOrd="0" presId="urn:microsoft.com/office/officeart/2005/8/layout/hierarchy1"/>
    <dgm:cxn modelId="{0D8E751C-7982-4598-9007-5E0EB84DC576}" type="presParOf" srcId="{2086A4DE-77D6-4B31-9DAC-1757BDA748F1}" destId="{EC637543-CA1D-4865-9B2D-F3BDDF3327A8}" srcOrd="0" destOrd="0" presId="urn:microsoft.com/office/officeart/2005/8/layout/hierarchy1"/>
    <dgm:cxn modelId="{8A421E2D-A52F-4242-B22F-E00DA45154EF}" type="presParOf" srcId="{2086A4DE-77D6-4B31-9DAC-1757BDA748F1}" destId="{A3850902-9BFC-4CA7-BB27-D1321300274A}" srcOrd="1" destOrd="0" presId="urn:microsoft.com/office/officeart/2005/8/layout/hierarchy1"/>
    <dgm:cxn modelId="{8291F0DA-13D5-4AE5-8CC5-0F935F3D989E}" type="presParOf" srcId="{A3850902-9BFC-4CA7-BB27-D1321300274A}" destId="{6BBA5704-F157-4DD9-8808-31DA59D3CC2C}" srcOrd="0" destOrd="0" presId="urn:microsoft.com/office/officeart/2005/8/layout/hierarchy1"/>
    <dgm:cxn modelId="{54063769-4731-469C-A328-A62A1DC155E3}" type="presParOf" srcId="{6BBA5704-F157-4DD9-8808-31DA59D3CC2C}" destId="{2316DA87-7610-466D-B686-A5A48D346995}" srcOrd="0" destOrd="0" presId="urn:microsoft.com/office/officeart/2005/8/layout/hierarchy1"/>
    <dgm:cxn modelId="{2AD94C23-429F-4811-8057-2FC245871078}" type="presParOf" srcId="{6BBA5704-F157-4DD9-8808-31DA59D3CC2C}" destId="{9E815926-0087-4B6A-B8E8-87F6EC16A9CD}" srcOrd="1" destOrd="0" presId="urn:microsoft.com/office/officeart/2005/8/layout/hierarchy1"/>
    <dgm:cxn modelId="{4629C0EF-0057-42F8-A606-ED4308B6324E}" type="presParOf" srcId="{A3850902-9BFC-4CA7-BB27-D1321300274A}" destId="{91E2945D-8540-4F9D-A93E-EBFEA7A0C33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4" y="4"/>
            <a:ext cx="2949989" cy="497969"/>
          </a:xfrm>
          <a:prstGeom prst="rect">
            <a:avLst/>
          </a:prstGeom>
          <a:noFill/>
          <a:ln w="12700" cap="sq">
            <a:noFill/>
            <a:miter lim="800000"/>
            <a:headEnd type="none" w="sm" len="sm"/>
            <a:tailEnd type="none" w="sm" len="sm"/>
          </a:ln>
          <a:effectLst/>
        </p:spPr>
        <p:txBody>
          <a:bodyPr vert="horz" wrap="square" lIns="93190" tIns="46596" rIns="93190" bIns="46596" numCol="1" anchor="t" anchorCtr="0" compatLnSpc="1">
            <a:prstTxWarp prst="textNoShape">
              <a:avLst/>
            </a:prstTxWarp>
          </a:bodyPr>
          <a:lstStyle>
            <a:lvl1pPr defTabSz="932727" eaLnBrk="0" hangingPunct="0">
              <a:defRPr sz="1200">
                <a:latin typeface="Times New Roman" pitchFamily="18" charset="0"/>
              </a:defRPr>
            </a:lvl1pPr>
          </a:lstStyle>
          <a:p>
            <a:pPr>
              <a:defRPr/>
            </a:pPr>
            <a:endParaRPr lang="en-AU" dirty="0"/>
          </a:p>
        </p:txBody>
      </p:sp>
      <p:sp>
        <p:nvSpPr>
          <p:cNvPr id="23555" name="Rectangle 3"/>
          <p:cNvSpPr>
            <a:spLocks noGrp="1" noChangeArrowheads="1"/>
          </p:cNvSpPr>
          <p:nvPr>
            <p:ph type="dt" sz="quarter" idx="1"/>
          </p:nvPr>
        </p:nvSpPr>
        <p:spPr bwMode="auto">
          <a:xfrm>
            <a:off x="3857211" y="4"/>
            <a:ext cx="2949989" cy="497969"/>
          </a:xfrm>
          <a:prstGeom prst="rect">
            <a:avLst/>
          </a:prstGeom>
          <a:noFill/>
          <a:ln w="12700" cap="sq">
            <a:noFill/>
            <a:miter lim="800000"/>
            <a:headEnd type="none" w="sm" len="sm"/>
            <a:tailEnd type="none" w="sm" len="sm"/>
          </a:ln>
          <a:effectLst/>
        </p:spPr>
        <p:txBody>
          <a:bodyPr vert="horz" wrap="square" lIns="93190" tIns="46596" rIns="93190" bIns="46596" numCol="1" anchor="t" anchorCtr="0" compatLnSpc="1">
            <a:prstTxWarp prst="textNoShape">
              <a:avLst/>
            </a:prstTxWarp>
          </a:bodyPr>
          <a:lstStyle>
            <a:lvl1pPr algn="r" defTabSz="932727" eaLnBrk="0" hangingPunct="0">
              <a:defRPr sz="1200">
                <a:latin typeface="Times New Roman" pitchFamily="18" charset="0"/>
              </a:defRPr>
            </a:lvl1pPr>
          </a:lstStyle>
          <a:p>
            <a:pPr>
              <a:defRPr/>
            </a:pPr>
            <a:endParaRPr lang="en-AU" dirty="0"/>
          </a:p>
        </p:txBody>
      </p:sp>
      <p:sp>
        <p:nvSpPr>
          <p:cNvPr id="23556" name="Rectangle 4"/>
          <p:cNvSpPr>
            <a:spLocks noGrp="1" noChangeArrowheads="1"/>
          </p:cNvSpPr>
          <p:nvPr>
            <p:ph type="ftr" sz="quarter" idx="2"/>
          </p:nvPr>
        </p:nvSpPr>
        <p:spPr bwMode="auto">
          <a:xfrm>
            <a:off x="4" y="9441372"/>
            <a:ext cx="2949989" cy="497969"/>
          </a:xfrm>
          <a:prstGeom prst="rect">
            <a:avLst/>
          </a:prstGeom>
          <a:noFill/>
          <a:ln w="12700" cap="sq">
            <a:noFill/>
            <a:miter lim="800000"/>
            <a:headEnd type="none" w="sm" len="sm"/>
            <a:tailEnd type="none" w="sm" len="sm"/>
          </a:ln>
          <a:effectLst/>
        </p:spPr>
        <p:txBody>
          <a:bodyPr vert="horz" wrap="square" lIns="93190" tIns="46596" rIns="93190" bIns="46596" numCol="1" anchor="b" anchorCtr="0" compatLnSpc="1">
            <a:prstTxWarp prst="textNoShape">
              <a:avLst/>
            </a:prstTxWarp>
          </a:bodyPr>
          <a:lstStyle>
            <a:lvl1pPr defTabSz="932727" eaLnBrk="0" hangingPunct="0">
              <a:defRPr sz="1200">
                <a:latin typeface="Times New Roman" pitchFamily="18" charset="0"/>
              </a:defRPr>
            </a:lvl1pPr>
          </a:lstStyle>
          <a:p>
            <a:pPr>
              <a:defRPr/>
            </a:pPr>
            <a:endParaRPr lang="en-AU" dirty="0"/>
          </a:p>
        </p:txBody>
      </p:sp>
      <p:sp>
        <p:nvSpPr>
          <p:cNvPr id="23557" name="Rectangle 5"/>
          <p:cNvSpPr>
            <a:spLocks noGrp="1" noChangeArrowheads="1"/>
          </p:cNvSpPr>
          <p:nvPr>
            <p:ph type="sldNum" sz="quarter" idx="3"/>
          </p:nvPr>
        </p:nvSpPr>
        <p:spPr bwMode="auto">
          <a:xfrm>
            <a:off x="3857211" y="9441372"/>
            <a:ext cx="2949989" cy="497969"/>
          </a:xfrm>
          <a:prstGeom prst="rect">
            <a:avLst/>
          </a:prstGeom>
          <a:noFill/>
          <a:ln w="12700" cap="sq">
            <a:noFill/>
            <a:miter lim="800000"/>
            <a:headEnd type="none" w="sm" len="sm"/>
            <a:tailEnd type="none" w="sm" len="sm"/>
          </a:ln>
          <a:effectLst/>
        </p:spPr>
        <p:txBody>
          <a:bodyPr vert="horz" wrap="square" lIns="93190" tIns="46596" rIns="93190" bIns="46596" numCol="1" anchor="b" anchorCtr="0" compatLnSpc="1">
            <a:prstTxWarp prst="textNoShape">
              <a:avLst/>
            </a:prstTxWarp>
          </a:bodyPr>
          <a:lstStyle>
            <a:lvl1pPr algn="r" defTabSz="932727" eaLnBrk="0" hangingPunct="0">
              <a:defRPr sz="1200">
                <a:latin typeface="Times New Roman" pitchFamily="18" charset="0"/>
              </a:defRPr>
            </a:lvl1pPr>
          </a:lstStyle>
          <a:p>
            <a:pPr>
              <a:defRPr/>
            </a:pPr>
            <a:fld id="{4E447FAC-A94D-4897-A8A1-FFF4CAE6C0C0}" type="slidenum">
              <a:rPr lang="en-AU"/>
              <a:pPr>
                <a:defRPr/>
              </a:pPr>
              <a:t>‹#›</a:t>
            </a:fld>
            <a:endParaRPr lang="en-AU" dirty="0"/>
          </a:p>
        </p:txBody>
      </p:sp>
    </p:spTree>
    <p:extLst>
      <p:ext uri="{BB962C8B-B14F-4D97-AF65-F5344CB8AC3E}">
        <p14:creationId xmlns:p14="http://schemas.microsoft.com/office/powerpoint/2010/main" val="4275634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4" y="4"/>
            <a:ext cx="2949989" cy="497969"/>
          </a:xfrm>
          <a:prstGeom prst="rect">
            <a:avLst/>
          </a:prstGeom>
          <a:noFill/>
          <a:ln w="12700" cap="sq">
            <a:noFill/>
            <a:miter lim="800000"/>
            <a:headEnd type="none" w="sm" len="sm"/>
            <a:tailEnd type="none" w="sm" len="sm"/>
          </a:ln>
          <a:effectLst/>
        </p:spPr>
        <p:txBody>
          <a:bodyPr vert="horz" wrap="square" lIns="93190" tIns="46596" rIns="93190" bIns="46596" numCol="1" anchor="t" anchorCtr="0" compatLnSpc="1">
            <a:prstTxWarp prst="textNoShape">
              <a:avLst/>
            </a:prstTxWarp>
          </a:bodyPr>
          <a:lstStyle>
            <a:lvl1pPr defTabSz="932727" eaLnBrk="0" hangingPunct="0">
              <a:defRPr sz="1200">
                <a:latin typeface="Times New Roman" pitchFamily="18" charset="0"/>
              </a:defRPr>
            </a:lvl1pPr>
          </a:lstStyle>
          <a:p>
            <a:pPr>
              <a:defRPr/>
            </a:pPr>
            <a:endParaRPr lang="en-AU" dirty="0"/>
          </a:p>
        </p:txBody>
      </p:sp>
      <p:sp>
        <p:nvSpPr>
          <p:cNvPr id="18435" name="Rectangle 3"/>
          <p:cNvSpPr>
            <a:spLocks noGrp="1" noChangeArrowheads="1"/>
          </p:cNvSpPr>
          <p:nvPr>
            <p:ph type="dt" idx="1"/>
          </p:nvPr>
        </p:nvSpPr>
        <p:spPr bwMode="auto">
          <a:xfrm>
            <a:off x="3857211" y="4"/>
            <a:ext cx="2949989" cy="497969"/>
          </a:xfrm>
          <a:prstGeom prst="rect">
            <a:avLst/>
          </a:prstGeom>
          <a:noFill/>
          <a:ln w="12700" cap="sq">
            <a:noFill/>
            <a:miter lim="800000"/>
            <a:headEnd type="none" w="sm" len="sm"/>
            <a:tailEnd type="none" w="sm" len="sm"/>
          </a:ln>
          <a:effectLst/>
        </p:spPr>
        <p:txBody>
          <a:bodyPr vert="horz" wrap="square" lIns="93190" tIns="46596" rIns="93190" bIns="46596" numCol="1" anchor="t" anchorCtr="0" compatLnSpc="1">
            <a:prstTxWarp prst="textNoShape">
              <a:avLst/>
            </a:prstTxWarp>
          </a:bodyPr>
          <a:lstStyle>
            <a:lvl1pPr algn="r" defTabSz="932727" eaLnBrk="0" hangingPunct="0">
              <a:defRPr sz="1200">
                <a:latin typeface="Times New Roman" pitchFamily="18" charset="0"/>
              </a:defRPr>
            </a:lvl1pPr>
          </a:lstStyle>
          <a:p>
            <a:pPr>
              <a:defRPr/>
            </a:pPr>
            <a:endParaRPr lang="en-AU" dirty="0"/>
          </a:p>
        </p:txBody>
      </p:sp>
      <p:sp>
        <p:nvSpPr>
          <p:cNvPr id="28676" name="Rectangle 4"/>
          <p:cNvSpPr>
            <a:spLocks noGrp="1" noRot="1" noChangeAspect="1" noChangeArrowheads="1" noTextEdit="1"/>
          </p:cNvSpPr>
          <p:nvPr>
            <p:ph type="sldImg" idx="2"/>
          </p:nvPr>
        </p:nvSpPr>
        <p:spPr bwMode="auto">
          <a:xfrm>
            <a:off x="2900363" y="352425"/>
            <a:ext cx="3116262" cy="233838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379025" y="2941687"/>
            <a:ext cx="6126784" cy="6499686"/>
          </a:xfrm>
          <a:prstGeom prst="rect">
            <a:avLst/>
          </a:prstGeom>
          <a:noFill/>
          <a:ln w="12700" cap="sq">
            <a:noFill/>
            <a:miter lim="800000"/>
            <a:headEnd type="none" w="sm" len="sm"/>
            <a:tailEnd type="none" w="sm" len="sm"/>
          </a:ln>
          <a:effectLst/>
        </p:spPr>
        <p:txBody>
          <a:bodyPr vert="horz" wrap="square" lIns="93190" tIns="46596" rIns="93190" bIns="46596"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18438" name="Rectangle 6"/>
          <p:cNvSpPr>
            <a:spLocks noGrp="1" noChangeArrowheads="1"/>
          </p:cNvSpPr>
          <p:nvPr>
            <p:ph type="ftr" sz="quarter" idx="4"/>
          </p:nvPr>
        </p:nvSpPr>
        <p:spPr bwMode="auto">
          <a:xfrm>
            <a:off x="4" y="9441372"/>
            <a:ext cx="2949989" cy="497969"/>
          </a:xfrm>
          <a:prstGeom prst="rect">
            <a:avLst/>
          </a:prstGeom>
          <a:noFill/>
          <a:ln w="12700" cap="sq">
            <a:noFill/>
            <a:miter lim="800000"/>
            <a:headEnd type="none" w="sm" len="sm"/>
            <a:tailEnd type="none" w="sm" len="sm"/>
          </a:ln>
          <a:effectLst/>
        </p:spPr>
        <p:txBody>
          <a:bodyPr vert="horz" wrap="square" lIns="93190" tIns="46596" rIns="93190" bIns="46596" numCol="1" anchor="b" anchorCtr="0" compatLnSpc="1">
            <a:prstTxWarp prst="textNoShape">
              <a:avLst/>
            </a:prstTxWarp>
          </a:bodyPr>
          <a:lstStyle>
            <a:lvl1pPr defTabSz="932727" eaLnBrk="0" hangingPunct="0">
              <a:defRPr sz="1200">
                <a:latin typeface="Times New Roman" pitchFamily="18" charset="0"/>
              </a:defRPr>
            </a:lvl1pPr>
          </a:lstStyle>
          <a:p>
            <a:pPr>
              <a:defRPr/>
            </a:pPr>
            <a:endParaRPr lang="en-AU" dirty="0"/>
          </a:p>
        </p:txBody>
      </p:sp>
      <p:sp>
        <p:nvSpPr>
          <p:cNvPr id="18439" name="Rectangle 7"/>
          <p:cNvSpPr>
            <a:spLocks noGrp="1" noChangeArrowheads="1"/>
          </p:cNvSpPr>
          <p:nvPr>
            <p:ph type="sldNum" sz="quarter" idx="5"/>
          </p:nvPr>
        </p:nvSpPr>
        <p:spPr bwMode="auto">
          <a:xfrm>
            <a:off x="3857211" y="9441372"/>
            <a:ext cx="2949989" cy="497969"/>
          </a:xfrm>
          <a:prstGeom prst="rect">
            <a:avLst/>
          </a:prstGeom>
          <a:noFill/>
          <a:ln w="12700" cap="sq">
            <a:noFill/>
            <a:miter lim="800000"/>
            <a:headEnd type="none" w="sm" len="sm"/>
            <a:tailEnd type="none" w="sm" len="sm"/>
          </a:ln>
          <a:effectLst/>
        </p:spPr>
        <p:txBody>
          <a:bodyPr vert="horz" wrap="square" lIns="93190" tIns="46596" rIns="93190" bIns="46596" numCol="1" anchor="b" anchorCtr="0" compatLnSpc="1">
            <a:prstTxWarp prst="textNoShape">
              <a:avLst/>
            </a:prstTxWarp>
          </a:bodyPr>
          <a:lstStyle>
            <a:lvl1pPr algn="r" defTabSz="932727" eaLnBrk="0" hangingPunct="0">
              <a:defRPr sz="1200">
                <a:latin typeface="Times New Roman" pitchFamily="18" charset="0"/>
              </a:defRPr>
            </a:lvl1pPr>
          </a:lstStyle>
          <a:p>
            <a:pPr>
              <a:defRPr/>
            </a:pPr>
            <a:fld id="{F3B46FEB-4D5B-4E4F-ABF1-A613529ACDAD}" type="slidenum">
              <a:rPr lang="en-AU"/>
              <a:pPr>
                <a:defRPr/>
              </a:pPr>
              <a:t>‹#›</a:t>
            </a:fld>
            <a:endParaRPr lang="en-AU" dirty="0"/>
          </a:p>
        </p:txBody>
      </p:sp>
    </p:spTree>
    <p:extLst>
      <p:ext uri="{BB962C8B-B14F-4D97-AF65-F5344CB8AC3E}">
        <p14:creationId xmlns:p14="http://schemas.microsoft.com/office/powerpoint/2010/main" val="17023262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1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1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1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1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1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w="9525"/>
        </p:spPr>
        <p:txBody>
          <a:bodyPr/>
          <a:lstStyle/>
          <a:p>
            <a:pPr eaLnBrk="1" hangingPunct="1"/>
            <a:endParaRPr lang="en-US" dirty="0" smtClean="0"/>
          </a:p>
        </p:txBody>
      </p:sp>
      <p:sp>
        <p:nvSpPr>
          <p:cNvPr id="29700" name="Slide Number Placeholder 3"/>
          <p:cNvSpPr>
            <a:spLocks noGrp="1"/>
          </p:cNvSpPr>
          <p:nvPr>
            <p:ph type="sldNum" sz="quarter" idx="5"/>
          </p:nvPr>
        </p:nvSpPr>
        <p:spPr>
          <a:noFill/>
        </p:spPr>
        <p:txBody>
          <a:bodyPr/>
          <a:lstStyle/>
          <a:p>
            <a:pPr defTabSz="932164"/>
            <a:fld id="{33D58C70-E275-4675-B392-4524D1489B6C}" type="slidenum">
              <a:rPr lang="en-AU" smtClean="0"/>
              <a:pPr defTabSz="932164"/>
              <a:t>1</a:t>
            </a:fld>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10</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2400" dirty="0" smtClean="0"/>
              <a:t>Be careful of S 60-60 (2)</a:t>
            </a:r>
            <a:endParaRPr lang="en-AU" sz="2400"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17</a:t>
            </a:fld>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30"/>
            <a:r>
              <a:rPr lang="en-AU" dirty="0" smtClean="0"/>
              <a:t>Section 205 – 25</a:t>
            </a:r>
          </a:p>
          <a:p>
            <a:endParaRPr lang="en-AU" dirty="0" smtClean="0"/>
          </a:p>
          <a:p>
            <a:r>
              <a:rPr lang="en-AU" dirty="0" smtClean="0"/>
              <a:t>Just one criteria - Revenue</a:t>
            </a:r>
          </a:p>
          <a:p>
            <a:endParaRPr lang="en-AU" dirty="0" smtClean="0"/>
          </a:p>
          <a:p>
            <a:r>
              <a:rPr lang="en-AU" dirty="0" smtClean="0"/>
              <a:t>Not an asset test</a:t>
            </a:r>
          </a:p>
          <a:p>
            <a:r>
              <a:rPr lang="en-AU" dirty="0" smtClean="0"/>
              <a:t>Not an</a:t>
            </a:r>
            <a:r>
              <a:rPr lang="en-AU" baseline="0" dirty="0" smtClean="0"/>
              <a:t> employee test</a:t>
            </a:r>
          </a:p>
          <a:p>
            <a:r>
              <a:rPr lang="en-AU" baseline="0" dirty="0" smtClean="0"/>
              <a:t>No  DGR Test</a:t>
            </a:r>
          </a:p>
          <a:p>
            <a:endParaRPr lang="en-AU" baseline="0" dirty="0" smtClean="0"/>
          </a:p>
          <a:p>
            <a:r>
              <a:rPr lang="en-AU" b="1" dirty="0" smtClean="0"/>
              <a:t>AASB 10 Consolidated financial statements</a:t>
            </a:r>
          </a:p>
          <a:p>
            <a:pPr lvl="1"/>
            <a:r>
              <a:rPr lang="en-AU" dirty="0" smtClean="0"/>
              <a:t>The objective of this Standard is to establish principles for the presentation and preparation of consolidated financial statements when an entity controls one or more other entities. </a:t>
            </a:r>
          </a:p>
          <a:p>
            <a:r>
              <a:rPr lang="en-AU" b="1" dirty="0" smtClean="0"/>
              <a:t>AASB 27 Separate Financial Statements</a:t>
            </a:r>
          </a:p>
          <a:p>
            <a:pPr lvl="1"/>
            <a:r>
              <a:rPr lang="en-AU" dirty="0" smtClean="0"/>
              <a:t>The objective of this Standard is to prescribe the accounting and disclosure requirements for investments in subsidiaries, joint ventures and associates when an entity prepares separate financial statements. </a:t>
            </a:r>
          </a:p>
          <a:p>
            <a:endParaRPr lang="en-AU"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20</a:t>
            </a:fld>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1" dirty="0" smtClean="0"/>
              <a:t>ED 238 Consolidated financial statements – Australian Implementation guidance for not for profit entities</a:t>
            </a:r>
          </a:p>
          <a:p>
            <a:endParaRPr lang="en-AU" dirty="0" smtClean="0"/>
          </a:p>
          <a:p>
            <a:r>
              <a:rPr lang="en-AU" dirty="0" smtClean="0"/>
              <a:t>Accounting in the not-for-profit sector and for-profit sector should be the same, with transactional neutrality. AAS10 is designed for NFPs to adopt a neutral sector approach. The standard applies to for-profits from January 2013 and NFPs from January 2014, with the alternative of early adoption. </a:t>
            </a:r>
          </a:p>
          <a:p>
            <a:r>
              <a:rPr lang="en-AU" dirty="0" smtClean="0"/>
              <a:t> </a:t>
            </a:r>
          </a:p>
          <a:p>
            <a:r>
              <a:rPr lang="en-AU" dirty="0" smtClean="0"/>
              <a:t>The exposure draft introduces a new definition of control. The new definition acknowledges a broader range of benefits derived from control, including “furthering their objectives” which fits better with NFPs. </a:t>
            </a:r>
            <a:endParaRPr lang="en-AU" b="1" dirty="0" smtClean="0"/>
          </a:p>
          <a:p>
            <a:r>
              <a:rPr lang="en-AU" dirty="0" smtClean="0"/>
              <a:t>In the exercise of power, a distinction is made between substantive and protective rights. For example, state governments can abolish a local government. But when they replace them, are controlling the council or protecting the ratepayers? Universities pose a similar control identity dilemma.</a:t>
            </a:r>
            <a:endParaRPr lang="en-AU" b="1" dirty="0" smtClean="0"/>
          </a:p>
          <a:p>
            <a:endParaRPr lang="en-AU"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22</a:t>
            </a:fld>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AU" dirty="0" smtClean="0"/>
              <a:t>This definition of revenue is different from the definition of income, as follows: </a:t>
            </a:r>
          </a:p>
          <a:p>
            <a:r>
              <a:rPr lang="en-AU" b="1" dirty="0" smtClean="0"/>
              <a:t>‘income’ </a:t>
            </a:r>
            <a:r>
              <a:rPr lang="en-AU" dirty="0" smtClean="0"/>
              <a:t>means increases in economic benefits during the reporting period in the form of inflows or enhancements of assets or decreases of liabilities that result in increases in equity, other than those relating to contributions from equity participants. </a:t>
            </a:r>
          </a:p>
          <a:p>
            <a:endParaRPr lang="en-AU" b="1" dirty="0" smtClean="0"/>
          </a:p>
          <a:p>
            <a:r>
              <a:rPr lang="en-AU" b="1" dirty="0" smtClean="0"/>
              <a:t>Income encompasses both revenue and gains’</a:t>
            </a:r>
            <a:r>
              <a:rPr lang="en-AU" dirty="0" smtClean="0"/>
              <a:t> (Framework for the Preparation and Presentation of Financial Statements, paragraphs 70 and 74 and referred to in AASB 118 Revenue, Objective). </a:t>
            </a:r>
          </a:p>
          <a:p>
            <a:endParaRPr lang="en-AU" dirty="0" smtClean="0"/>
          </a:p>
          <a:p>
            <a:r>
              <a:rPr lang="en-AU" b="1" dirty="0" smtClean="0"/>
              <a:t>‘revenue’</a:t>
            </a:r>
            <a:r>
              <a:rPr lang="en-AU" dirty="0" smtClean="0"/>
              <a:t> means the </a:t>
            </a:r>
            <a:r>
              <a:rPr lang="en-AU" b="1" dirty="0" smtClean="0"/>
              <a:t>‘gross inflow</a:t>
            </a:r>
            <a:r>
              <a:rPr lang="en-AU" dirty="0" smtClean="0"/>
              <a:t> of economic benefits during the period </a:t>
            </a:r>
            <a:r>
              <a:rPr lang="en-AU" b="1" dirty="0" smtClean="0"/>
              <a:t>arising in the course of the ordinary activities</a:t>
            </a:r>
            <a:r>
              <a:rPr lang="en-AU" dirty="0" smtClean="0"/>
              <a:t> of an entity when those inflows result in increases in equity, other than increases relating to contributions from equity participants’ (AASB 118 Revenue, Definitions paragraph 7). </a:t>
            </a:r>
          </a:p>
          <a:p>
            <a:endParaRPr lang="en-AU"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23</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(Framework for the Preparation and Presentation of Financial Statements, paragraphs 75 and 76)</a:t>
            </a:r>
            <a:endParaRPr lang="en-AU"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25</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Coy Limited by guarantee Section 45 B</a:t>
            </a:r>
          </a:p>
          <a:p>
            <a:r>
              <a:rPr lang="en-AU" dirty="0" smtClean="0"/>
              <a:t>DGR??</a:t>
            </a:r>
            <a:endParaRPr lang="en-AU"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26</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None/>
            </a:pPr>
            <a:r>
              <a:rPr lang="en-AU" dirty="0" smtClean="0"/>
              <a:t>Section 60 – Reporting</a:t>
            </a:r>
          </a:p>
          <a:p>
            <a:r>
              <a:rPr lang="en-AU" sz="1900" b="1" dirty="0" smtClean="0"/>
              <a:t>60-10 Medium and large registered entities must give annual financial reports</a:t>
            </a:r>
          </a:p>
          <a:p>
            <a:pPr lvl="1"/>
            <a:r>
              <a:rPr lang="en-AU" sz="1500" dirty="0" smtClean="0"/>
              <a:t>A medium registered entity or a large registered entity must give the Commissioner a financial report for a financial year, together with any auditor’s report or reviewer’s report</a:t>
            </a:r>
          </a:p>
          <a:p>
            <a:pPr lvl="1"/>
            <a:r>
              <a:rPr lang="en-AU" sz="1600" dirty="0" smtClean="0"/>
              <a:t>Within six months of the end of the financial year (or other such time as the Commissioner allows)</a:t>
            </a:r>
            <a:endParaRPr lang="en-AU" sz="1500" dirty="0" smtClean="0"/>
          </a:p>
          <a:p>
            <a:endParaRPr lang="en-AU"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27</a:t>
            </a:fld>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30</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31</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ACNC Bill </a:t>
            </a:r>
          </a:p>
          <a:p>
            <a:pPr lvl="1"/>
            <a:r>
              <a:rPr lang="en-AU" dirty="0" smtClean="0"/>
              <a:t>Section 60 – Reporting</a:t>
            </a:r>
          </a:p>
          <a:p>
            <a:pPr lvl="2"/>
            <a:r>
              <a:rPr lang="en-AU" dirty="0" smtClean="0"/>
              <a:t>This section covers the requirements for </a:t>
            </a:r>
          </a:p>
          <a:p>
            <a:pPr lvl="3"/>
            <a:r>
              <a:rPr lang="en-AU" dirty="0" smtClean="0"/>
              <a:t>the annual information statement for small, medium and large registered entities</a:t>
            </a:r>
          </a:p>
          <a:p>
            <a:pPr lvl="3"/>
            <a:r>
              <a:rPr lang="en-AU" dirty="0" smtClean="0"/>
              <a:t>Audit and review requirements for medium and large entities</a:t>
            </a:r>
          </a:p>
          <a:p>
            <a:pPr lvl="3"/>
            <a:r>
              <a:rPr lang="en-AU" dirty="0" smtClean="0"/>
              <a:t>Requirements for an audit or review</a:t>
            </a:r>
          </a:p>
          <a:p>
            <a:pPr lvl="3"/>
            <a:r>
              <a:rPr lang="en-AU" dirty="0" smtClean="0"/>
              <a:t>Requirement for and auditors all reviewers independence declaration</a:t>
            </a:r>
          </a:p>
          <a:p>
            <a:pPr lvl="3"/>
            <a:r>
              <a:rPr lang="en-AU" dirty="0" smtClean="0"/>
              <a:t>Requirement that registered entities must provide access to books and all necessary assistance</a:t>
            </a:r>
          </a:p>
          <a:p>
            <a:pPr lvl="3"/>
            <a:r>
              <a:rPr lang="en-AU" dirty="0" smtClean="0"/>
              <a:t>The Application of this section to basic religious charities</a:t>
            </a:r>
          </a:p>
          <a:p>
            <a:pPr lvl="3"/>
            <a:r>
              <a:rPr lang="en-AU" dirty="0" smtClean="0"/>
              <a:t>The treatment of errors in information statements in financial reports </a:t>
            </a:r>
          </a:p>
          <a:p>
            <a:pPr lvl="3"/>
            <a:r>
              <a:rPr lang="en-AU" dirty="0" smtClean="0"/>
              <a:t>Additional reporting requirements</a:t>
            </a:r>
          </a:p>
          <a:p>
            <a:pPr lvl="3"/>
            <a:r>
              <a:rPr lang="en-AU" dirty="0" smtClean="0"/>
              <a:t>Substituted accounting periods</a:t>
            </a:r>
          </a:p>
          <a:p>
            <a:pPr lvl="3"/>
            <a:r>
              <a:rPr lang="en-AU" dirty="0" smtClean="0"/>
              <a:t>Collective and joint reporting</a:t>
            </a:r>
          </a:p>
          <a:p>
            <a:endParaRPr lang="en-AU"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2</a:t>
            </a:fld>
            <a:endParaRPr lang="en-A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32</a:t>
            </a:fld>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34</a:t>
            </a:fld>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35</a:t>
            </a:fld>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500" dirty="0" smtClean="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39</a:t>
            </a:fld>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500" dirty="0" smtClean="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40</a:t>
            </a:fld>
            <a:endParaRPr lang="en-A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500" dirty="0" smtClean="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44</a:t>
            </a:fld>
            <a:endParaRPr lang="en-A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30"/>
            <a:r>
              <a:rPr lang="en-AU" dirty="0" smtClean="0"/>
              <a:t>S 60 – 25 	Large registered entities must have Annual financial reports audited</a:t>
            </a:r>
          </a:p>
          <a:p>
            <a:endParaRPr lang="en-AU"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47</a:t>
            </a:fld>
            <a:endParaRPr lang="en-A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30"/>
            <a:r>
              <a:rPr lang="en-AU" dirty="0" smtClean="0"/>
              <a:t>S 60 – 20 	Medium registered entities must have annual financial reports  audited or reviewed</a:t>
            </a:r>
          </a:p>
          <a:p>
            <a:endParaRPr lang="en-AU"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49</a:t>
            </a:fld>
            <a:endParaRPr lang="en-A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However, reviews can be performed by a wider class of individuals. </a:t>
            </a:r>
          </a:p>
          <a:p>
            <a:endParaRPr lang="en-AU" dirty="0" smtClean="0"/>
          </a:p>
          <a:p>
            <a:r>
              <a:rPr lang="en-AU" dirty="0" smtClean="0"/>
              <a:t>In addition to RCAs, audit firms and authorised audit companies, a member of a professional accounting body can conduct a review, provided they hold the relevant designation of that professional body, as prescribed by the regulations. </a:t>
            </a:r>
          </a:p>
          <a:p>
            <a:endParaRPr lang="en-AU" dirty="0" smtClean="0"/>
          </a:p>
          <a:p>
            <a:r>
              <a:rPr lang="en-AU" dirty="0" smtClean="0"/>
              <a:t>The draft regulations prescribe these designations, which represent the relevant designations for members of the Institute of Chartered Accountants in Australia (ICAA), Certified Practising Accountants Australia (CPAA), and the Institute of Public Accountants (IPA). The requirement to hold the specified designations excludes members of the professional accounting bodies who have not yet completed the relevant CPA/CA/IPA program. </a:t>
            </a:r>
            <a:endParaRPr lang="en-AU"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50</a:t>
            </a:fld>
            <a:endParaRPr lang="en-A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As a transitional arrangement, entities will not be required to disclose comparative year information in the first year. The regulations provide that the relevant requirements relating to comparative year reporting, contained in the paragraphs 38 to 44 of accounting standard AASB 101 do not apply in the 2013-14 financial year or the corresponding approved substituted accounting period. </a:t>
            </a:r>
          </a:p>
          <a:p>
            <a:r>
              <a:rPr lang="en-AU" dirty="0" smtClean="0"/>
              <a:t>This will ensure that entities do not need to apply the accounting standards to periods prior to 1 July 2013. </a:t>
            </a:r>
          </a:p>
          <a:p>
            <a:endParaRPr lang="en-AU" dirty="0" smtClean="0"/>
          </a:p>
          <a:p>
            <a:r>
              <a:rPr lang="en-AU" dirty="0" smtClean="0"/>
              <a:t>However, in the case of non-government schools, the Commissioner must accept reports lodged under section 24 of the </a:t>
            </a:r>
            <a:r>
              <a:rPr lang="en-AU" i="1" dirty="0" smtClean="0"/>
              <a:t>Schools Assistance Act 2008, as meeting the ACNC’s requirements for annual financial report for a transitional period and does not need to consider the matters listed above. This transitional arrangement will apply until the 2014-15 financial year, or a later year prescribed by the regulations. This will ensure that non-government schools will not be subject to reporting duplication during the process of establishing the ACNC. </a:t>
            </a:r>
            <a:endParaRPr lang="en-AU"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51</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i="1" dirty="0" smtClean="0"/>
              <a:t>In this year’s Budget, the Government announced three reforms to ensure the sustainability of the NFP sector and improve its effectiveness: the better targeting of not-for-profit tax concessions, the ACNC, and the introduction of a statutory definition of ‘charity’.  - Newsletter 1</a:t>
            </a:r>
          </a:p>
          <a:p>
            <a:endParaRPr lang="en-AU" i="1" dirty="0" smtClean="0"/>
          </a:p>
          <a:p>
            <a:r>
              <a:rPr lang="en-AU" i="1" dirty="0" smtClean="0"/>
              <a:t>The Government directly supports not-for-profits through grants and service funding and indirectly through a variety of tax concessions. Funding for the sector through tax concessions comes at a cost to the budget bottom line - quantifiable tax expenditures in 2010-11 are estimated to be $3.3 billion, but this does not include unquantifiable expenditures including forgone income tax which is estimated to be at least $1 billion per year but could be significantly more. </a:t>
            </a:r>
          </a:p>
          <a:p>
            <a:endParaRPr lang="en-AU" dirty="0" smtClean="0"/>
          </a:p>
          <a:p>
            <a:r>
              <a:rPr lang="en-AU" b="1" dirty="0" smtClean="0"/>
              <a:t>Timelines</a:t>
            </a:r>
          </a:p>
          <a:p>
            <a:pPr>
              <a:buFont typeface="Arial" pitchFamily="34" charset="0"/>
              <a:buChar char="•"/>
            </a:pPr>
            <a:r>
              <a:rPr lang="en-AU" dirty="0" smtClean="0"/>
              <a:t>  Introducing a statutory definition of ‘charity’: consultation paper — expected October 2011 </a:t>
            </a:r>
          </a:p>
          <a:p>
            <a:r>
              <a:rPr lang="en-AU" dirty="0" smtClean="0"/>
              <a:t>• Second exposure draft of ‘In-Australia’ special conditions and definition of not-for-profit: expected – expected late 2011 </a:t>
            </a:r>
          </a:p>
          <a:p>
            <a:r>
              <a:rPr lang="en-AU" dirty="0" smtClean="0"/>
              <a:t>• Better targeting of tax concessions: exposure draft — expected late 2011 </a:t>
            </a:r>
          </a:p>
          <a:p>
            <a:r>
              <a:rPr lang="en-AU" dirty="0" smtClean="0"/>
              <a:t>• A national approach to fundraising regulation: discussion paper — expected late 2011 </a:t>
            </a:r>
          </a:p>
          <a:p>
            <a:r>
              <a:rPr lang="en-AU" dirty="0" smtClean="0"/>
              <a:t>• Legislation to establish the ACNC: exposure draft — expected late 2011 </a:t>
            </a:r>
          </a:p>
          <a:p>
            <a:r>
              <a:rPr lang="en-AU" dirty="0" smtClean="0"/>
              <a:t>• Review of corporations limited by guarantee and governance arrangements for NFPs: late 2011 </a:t>
            </a:r>
          </a:p>
          <a:p>
            <a:r>
              <a:rPr lang="en-AU" dirty="0" smtClean="0"/>
              <a:t>• Introducing a statutory definition of ‘charity’: exposure draft legislation— first half of 2012 </a:t>
            </a:r>
          </a:p>
          <a:p>
            <a:endParaRPr lang="en-AU"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3</a:t>
            </a:fld>
            <a:endParaRPr lang="en-AU"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62</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Everyone will have their own opinion on whether the reforms are good for their organisation</a:t>
            </a:r>
          </a:p>
          <a:p>
            <a:endParaRPr lang="en-AU" dirty="0" smtClean="0"/>
          </a:p>
          <a:p>
            <a:r>
              <a:rPr lang="en-AU" dirty="0" smtClean="0"/>
              <a:t>Some may also hold a position on whether the regulation is good for the Australian community and sector as a whole.</a:t>
            </a:r>
          </a:p>
          <a:p>
            <a:endParaRPr lang="en-AU" dirty="0" smtClean="0"/>
          </a:p>
          <a:p>
            <a:r>
              <a:rPr lang="en-AU" dirty="0" smtClean="0"/>
              <a:t>But we need to ensure that we move past our own moral position and focus on ensuring compliance with the law (as it is or expect to be)</a:t>
            </a:r>
          </a:p>
          <a:p>
            <a:endParaRPr lang="en-AU" dirty="0" smtClean="0"/>
          </a:p>
          <a:p>
            <a:endParaRPr lang="en-AU" dirty="0" smtClean="0"/>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4</a:t>
            </a:fld>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30"/>
            <a:r>
              <a:rPr lang="en-AU" dirty="0" smtClean="0"/>
              <a:t>So let's have a look at the types of changes impact on the charity sector at the moment</a:t>
            </a:r>
          </a:p>
          <a:p>
            <a:pPr defTabSz="914330"/>
            <a:endParaRPr lang="en-AU" dirty="0" smtClean="0"/>
          </a:p>
          <a:p>
            <a:pPr defTabSz="914330"/>
            <a:endParaRPr lang="en-AU" dirty="0" smtClean="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5</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On 27 May, Kevin Andrews in a speech to parliament outlined the coalitions position on a regulator within the framework of "a civil society"</a:t>
            </a:r>
          </a:p>
          <a:p>
            <a:endParaRPr lang="en-AU" dirty="0" smtClean="0"/>
          </a:p>
          <a:p>
            <a:r>
              <a:rPr lang="en-AU" dirty="0" smtClean="0"/>
              <a:t>The coalition's proposed not-for-profit regulator can be summarised into 10 points</a:t>
            </a:r>
          </a:p>
          <a:p>
            <a:endParaRPr lang="en-AU"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6</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30"/>
            <a:r>
              <a:rPr lang="en-AU" dirty="0" smtClean="0"/>
              <a:t>Don't rely on the potential changes government to avoid acting on the current law!</a:t>
            </a:r>
          </a:p>
          <a:p>
            <a:pPr defTabSz="914330"/>
            <a:endParaRPr lang="en-AU" dirty="0" smtClean="0"/>
          </a:p>
          <a:p>
            <a:pPr defTabSz="914330"/>
            <a:r>
              <a:rPr lang="en-AU" dirty="0" smtClean="0"/>
              <a:t>It would be very easy for me to stand here and tell you how hard the change is going to be.</a:t>
            </a:r>
          </a:p>
          <a:p>
            <a:pPr defTabSz="914330"/>
            <a:endParaRPr lang="en-AU" dirty="0" smtClean="0"/>
          </a:p>
          <a:p>
            <a:pPr defTabSz="914330"/>
            <a:r>
              <a:rPr lang="en-AU" dirty="0" smtClean="0"/>
              <a:t>There are going to be difficulties and complexities that these are not excuses for inaction</a:t>
            </a:r>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7</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8</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F3B46FEB-4D5B-4E4F-ABF1-A613529ACDAD}" type="slidenum">
              <a:rPr lang="en-AU" smtClean="0"/>
              <a:pPr>
                <a:defRPr/>
              </a:pPr>
              <a:t>9</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Untitled"/>
          <p:cNvPicPr>
            <a:picLocks noChangeAspect="1" noChangeArrowheads="1"/>
          </p:cNvPicPr>
          <p:nvPr/>
        </p:nvPicPr>
        <p:blipFill>
          <a:blip r:embed="rId2" cstate="print"/>
          <a:srcRect/>
          <a:stretch>
            <a:fillRect/>
          </a:stretch>
        </p:blipFill>
        <p:spPr bwMode="auto">
          <a:xfrm>
            <a:off x="7524750" y="6308725"/>
            <a:ext cx="1390650" cy="466725"/>
          </a:xfrm>
          <a:prstGeom prst="rect">
            <a:avLst/>
          </a:prstGeom>
          <a:noFill/>
          <a:ln w="9525">
            <a:noFill/>
            <a:miter lim="800000"/>
            <a:headEnd/>
            <a:tailEnd/>
          </a:ln>
        </p:spPr>
      </p:pic>
      <p:sp>
        <p:nvSpPr>
          <p:cNvPr id="5" name="Text Box 10"/>
          <p:cNvSpPr txBox="1">
            <a:spLocks noChangeArrowheads="1"/>
          </p:cNvSpPr>
          <p:nvPr/>
        </p:nvSpPr>
        <p:spPr bwMode="auto">
          <a:xfrm>
            <a:off x="0" y="6518275"/>
            <a:ext cx="4608513" cy="366713"/>
          </a:xfrm>
          <a:prstGeom prst="rect">
            <a:avLst/>
          </a:prstGeom>
          <a:noFill/>
          <a:ln w="12700" cap="sq">
            <a:noFill/>
            <a:miter lim="800000"/>
            <a:headEnd/>
            <a:tailEnd/>
          </a:ln>
          <a:effectLst/>
        </p:spPr>
        <p:txBody>
          <a:bodyPr>
            <a:spAutoFit/>
          </a:bodyPr>
          <a:lstStyle/>
          <a:p>
            <a:pPr>
              <a:defRPr/>
            </a:pPr>
            <a:r>
              <a:rPr lang="en-AU" dirty="0">
                <a:solidFill>
                  <a:srgbClr val="C6CBE4"/>
                </a:solidFill>
              </a:rPr>
              <a:t>www.youraccountant.com.au</a:t>
            </a:r>
            <a:endParaRPr lang="en-AU" dirty="0"/>
          </a:p>
        </p:txBody>
      </p:sp>
      <p:pic>
        <p:nvPicPr>
          <p:cNvPr id="6" name="Picture 11" descr="logoTemp"/>
          <p:cNvPicPr>
            <a:picLocks noChangeAspect="1" noChangeArrowheads="1"/>
          </p:cNvPicPr>
          <p:nvPr userDrawn="1"/>
        </p:nvPicPr>
        <p:blipFill>
          <a:blip r:embed="rId3" cstate="print"/>
          <a:srcRect/>
          <a:stretch>
            <a:fillRect/>
          </a:stretch>
        </p:blipFill>
        <p:spPr bwMode="auto">
          <a:xfrm>
            <a:off x="5795963" y="352425"/>
            <a:ext cx="2754312" cy="700088"/>
          </a:xfrm>
          <a:prstGeom prst="rect">
            <a:avLst/>
          </a:prstGeom>
          <a:noFill/>
          <a:ln w="9525">
            <a:noFill/>
            <a:miter lim="800000"/>
            <a:headEnd/>
            <a:tailEnd/>
          </a:ln>
        </p:spPr>
      </p:pic>
      <p:sp>
        <p:nvSpPr>
          <p:cNvPr id="1067010" name="Rectangle 2"/>
          <p:cNvSpPr>
            <a:spLocks noGrp="1" noChangeArrowheads="1"/>
          </p:cNvSpPr>
          <p:nvPr>
            <p:ph type="ctrTitle"/>
          </p:nvPr>
        </p:nvSpPr>
        <p:spPr>
          <a:xfrm>
            <a:off x="684213" y="1268413"/>
            <a:ext cx="7200900" cy="1470025"/>
          </a:xfrm>
        </p:spPr>
        <p:txBody>
          <a:bodyPr/>
          <a:lstStyle>
            <a:lvl1pPr>
              <a:defRPr/>
            </a:lvl1pPr>
          </a:lstStyle>
          <a:p>
            <a:r>
              <a:rPr lang="en-US" smtClean="0"/>
              <a:t>Click to edit Master title style</a:t>
            </a:r>
            <a:endParaRPr lang="en-US"/>
          </a:p>
        </p:txBody>
      </p:sp>
      <p:sp>
        <p:nvSpPr>
          <p:cNvPr id="1067011" name="Rectangle 3"/>
          <p:cNvSpPr>
            <a:spLocks noGrp="1" noChangeArrowheads="1"/>
          </p:cNvSpPr>
          <p:nvPr>
            <p:ph type="subTitle" idx="1"/>
          </p:nvPr>
        </p:nvSpPr>
        <p:spPr>
          <a:xfrm>
            <a:off x="1042988" y="2852738"/>
            <a:ext cx="6400800" cy="1752600"/>
          </a:xfrm>
        </p:spPr>
        <p:txBody>
          <a:bodyPr/>
          <a:lstStyle>
            <a:lvl1pPr marL="0" indent="0" algn="ctr">
              <a:buFont typeface="Wingdings 3" pitchFamily="18" charset="2"/>
              <a:buNone/>
              <a:defRPr/>
            </a:lvl1pPr>
          </a:lstStyle>
          <a:p>
            <a:r>
              <a:rPr lang="en-US" smtClean="0"/>
              <a:t>Click to edit Master subtitle style</a:t>
            </a:r>
            <a:endParaRPr lang="en-US"/>
          </a:p>
        </p:txBody>
      </p:sp>
      <p:pic>
        <p:nvPicPr>
          <p:cNvPr id="9" name="Picture 8" descr="solutions.jpg"/>
          <p:cNvPicPr>
            <a:picLocks noChangeAspect="1"/>
          </p:cNvPicPr>
          <p:nvPr userDrawn="1"/>
        </p:nvPicPr>
        <p:blipFill>
          <a:blip r:embed="rId4" cstate="print">
            <a:clrChange>
              <a:clrFrom>
                <a:srgbClr val="FFFFFF"/>
              </a:clrFrom>
              <a:clrTo>
                <a:srgbClr val="FFFFFF">
                  <a:alpha val="0"/>
                </a:srgbClr>
              </a:clrTo>
            </a:clrChange>
            <a:duotone>
              <a:schemeClr val="bg2">
                <a:shade val="45000"/>
                <a:satMod val="135000"/>
              </a:schemeClr>
              <a:prstClr val="white"/>
            </a:duotone>
            <a:lum/>
          </a:blip>
          <a:stretch>
            <a:fillRect/>
          </a:stretch>
        </p:blipFill>
        <p:spPr>
          <a:xfrm>
            <a:off x="251520" y="5877272"/>
            <a:ext cx="2376264" cy="787638"/>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61038" y="274638"/>
            <a:ext cx="183515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50825" y="274638"/>
            <a:ext cx="53578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5545138" cy="706437"/>
          </a:xfrm>
        </p:spPr>
        <p:txBody>
          <a:bodyPr/>
          <a:lstStyle/>
          <a:p>
            <a:r>
              <a:rPr lang="en-US" smtClean="0"/>
              <a:t>Click to edit Master title style</a:t>
            </a:r>
            <a:endParaRPr lang="en-AU"/>
          </a:p>
        </p:txBody>
      </p:sp>
      <p:sp>
        <p:nvSpPr>
          <p:cNvPr id="3" name="SmartArt Placeholder 2"/>
          <p:cNvSpPr>
            <a:spLocks noGrp="1"/>
          </p:cNvSpPr>
          <p:nvPr>
            <p:ph type="dgm" idx="1"/>
          </p:nvPr>
        </p:nvSpPr>
        <p:spPr>
          <a:xfrm>
            <a:off x="250825" y="1600200"/>
            <a:ext cx="7345363" cy="4525963"/>
          </a:xfrm>
        </p:spPr>
        <p:txBody>
          <a:bodyPr/>
          <a:lstStyle/>
          <a:p>
            <a:pPr lvl="0"/>
            <a:r>
              <a:rPr lang="en-US" noProof="0" dirty="0" smtClean="0"/>
              <a:t>Click icon to add SmartArt graphic</a:t>
            </a:r>
            <a:endParaRPr lang="en-AU" noProof="0"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16632"/>
            <a:ext cx="5545138" cy="864443"/>
          </a:xfrm>
        </p:spPr>
        <p:txBody>
          <a:bodyPr anchor="b">
            <a:normAutofit/>
          </a:bodyPr>
          <a:lstStyle>
            <a:lvl1pPr>
              <a:defRPr sz="3200"/>
            </a:lvl1pPr>
          </a:lstStyle>
          <a:p>
            <a:r>
              <a:rPr lang="en-US" dirty="0" smtClean="0"/>
              <a:t>Click to edit Master title style</a:t>
            </a:r>
            <a:endParaRPr lang="en-AU" dirty="0"/>
          </a:p>
        </p:txBody>
      </p:sp>
      <p:sp>
        <p:nvSpPr>
          <p:cNvPr id="3" name="Content Placeholder 2"/>
          <p:cNvSpPr>
            <a:spLocks noGrp="1"/>
          </p:cNvSpPr>
          <p:nvPr>
            <p:ph idx="1"/>
          </p:nvPr>
        </p:nvSpPr>
        <p:spPr>
          <a:xfrm>
            <a:off x="285720" y="1600200"/>
            <a:ext cx="8321703" cy="4525963"/>
          </a:xfrm>
        </p:spPr>
        <p:txBody>
          <a:bodyPr>
            <a:normAutofit/>
          </a:bodyPr>
          <a:lstStyle>
            <a:lvl1pPr>
              <a:lnSpc>
                <a:spcPct val="120000"/>
              </a:lnSpc>
              <a:defRPr sz="2600"/>
            </a:lvl1pPr>
            <a:lvl2pPr>
              <a:lnSpc>
                <a:spcPct val="120000"/>
              </a:lnSpc>
              <a:defRPr sz="2200"/>
            </a:lvl2pPr>
            <a:lvl3pPr>
              <a:lnSpc>
                <a:spcPct val="120000"/>
              </a:lnSpc>
              <a:defRPr sz="1900"/>
            </a:lvl3pPr>
            <a:lvl4pPr>
              <a:lnSpc>
                <a:spcPct val="120000"/>
              </a:lnSpc>
              <a:defRPr/>
            </a:lvl4pPr>
            <a:lvl5pPr>
              <a:lnSpc>
                <a:spcPct val="12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0825" y="274638"/>
            <a:ext cx="7345363"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68144" cy="1124744"/>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23529" y="1340768"/>
            <a:ext cx="4824536" cy="5318051"/>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10"/>
          </p:nvPr>
        </p:nvSpPr>
        <p:spPr>
          <a:xfrm>
            <a:off x="5508625" y="1341438"/>
            <a:ext cx="3384550" cy="4391025"/>
          </a:xfrm>
          <a:blipFill>
            <a:blip r:embed="rId2" cstate="print"/>
            <a:tile tx="0" ty="0" sx="100000" sy="100000" flip="none" algn="tl"/>
          </a:blipFill>
          <a:ln>
            <a:solidFill>
              <a:srgbClr val="141F6E"/>
            </a:solidFill>
          </a:ln>
        </p:spPr>
        <p:txBody>
          <a:bodyPr anchor="ctr" anchorCtr="1">
            <a:normAutofit/>
          </a:bodyPr>
          <a:lstStyle>
            <a:lvl1pPr marL="0" indent="0" algn="ctr">
              <a:buNone/>
              <a:defRPr/>
            </a:lvl1pPr>
            <a:lvl2pPr marL="444500" indent="-261938">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68144" cy="1124744"/>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23529" y="1340768"/>
            <a:ext cx="4824536" cy="5318051"/>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10"/>
          </p:nvPr>
        </p:nvSpPr>
        <p:spPr>
          <a:xfrm>
            <a:off x="5508625" y="1341438"/>
            <a:ext cx="3384550" cy="4391025"/>
          </a:xfrm>
          <a:blipFill>
            <a:blip r:embed="rId2" cstate="print"/>
            <a:tile tx="0" ty="0" sx="100000" sy="100000" flip="none" algn="tl"/>
          </a:blipFill>
          <a:ln>
            <a:solidFill>
              <a:srgbClr val="141F6E"/>
            </a:solidFill>
          </a:ln>
        </p:spPr>
        <p:txBody>
          <a:bodyPr anchor="ctr" anchorCtr="1">
            <a:normAutofit/>
          </a:bodyPr>
          <a:lstStyle>
            <a:lvl1pPr marL="0" indent="0" algn="ctr">
              <a:buNone/>
              <a:defRPr/>
            </a:lvl1pPr>
            <a:lvl2pPr marL="444500" indent="-261938">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68144" cy="1124744"/>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23529" y="1340768"/>
            <a:ext cx="4824536" cy="5318051"/>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10"/>
          </p:nvPr>
        </p:nvSpPr>
        <p:spPr>
          <a:xfrm>
            <a:off x="5508625" y="1341438"/>
            <a:ext cx="3384550" cy="4391025"/>
          </a:xfrm>
          <a:blipFill>
            <a:blip r:embed="rId2" cstate="print"/>
            <a:tile tx="0" ty="0" sx="100000" sy="100000" flip="none" algn="tl"/>
          </a:blipFill>
          <a:ln>
            <a:solidFill>
              <a:srgbClr val="141F6E"/>
            </a:solidFill>
          </a:ln>
        </p:spPr>
        <p:txBody>
          <a:bodyPr anchor="ctr" anchorCtr="1">
            <a:normAutofit/>
          </a:bodyPr>
          <a:lstStyle>
            <a:lvl1pPr marL="0" indent="0" algn="ctr">
              <a:buNone/>
              <a:defRPr/>
            </a:lvl1pPr>
            <a:lvl2pPr marL="444500" indent="-261938">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50825" y="1600200"/>
            <a:ext cx="35956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3998913" y="1600200"/>
            <a:ext cx="35972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4.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lum bright="100000"/>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274638"/>
            <a:ext cx="5545138"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250825" y="1600200"/>
            <a:ext cx="734536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12743" name="Line 7"/>
          <p:cNvSpPr>
            <a:spLocks noChangeShapeType="1"/>
          </p:cNvSpPr>
          <p:nvPr/>
        </p:nvSpPr>
        <p:spPr bwMode="auto">
          <a:xfrm>
            <a:off x="250825" y="1125538"/>
            <a:ext cx="5545138" cy="0"/>
          </a:xfrm>
          <a:prstGeom prst="line">
            <a:avLst/>
          </a:prstGeom>
          <a:noFill/>
          <a:ln w="28575" cap="sq">
            <a:solidFill>
              <a:srgbClr val="C0C0C0"/>
            </a:solidFill>
            <a:round/>
            <a:headEnd/>
            <a:tailEnd/>
          </a:ln>
          <a:effectLst/>
        </p:spPr>
        <p:txBody>
          <a:bodyPr wrap="none" anchor="ctr"/>
          <a:lstStyle/>
          <a:p>
            <a:pPr>
              <a:defRPr/>
            </a:pPr>
            <a:endParaRPr lang="en-AU" dirty="0"/>
          </a:p>
        </p:txBody>
      </p:sp>
      <p:pic>
        <p:nvPicPr>
          <p:cNvPr id="3077" name="Picture 10" descr="Untitled"/>
          <p:cNvPicPr>
            <a:picLocks noChangeAspect="1" noChangeArrowheads="1"/>
          </p:cNvPicPr>
          <p:nvPr/>
        </p:nvPicPr>
        <p:blipFill>
          <a:blip r:embed="rId19" cstate="print"/>
          <a:srcRect/>
          <a:stretch>
            <a:fillRect/>
          </a:stretch>
        </p:blipFill>
        <p:spPr bwMode="auto">
          <a:xfrm>
            <a:off x="7524750" y="6308725"/>
            <a:ext cx="1390650" cy="466725"/>
          </a:xfrm>
          <a:prstGeom prst="rect">
            <a:avLst/>
          </a:prstGeom>
          <a:noFill/>
          <a:ln w="9525">
            <a:noFill/>
            <a:miter lim="800000"/>
            <a:headEnd/>
            <a:tailEnd/>
          </a:ln>
        </p:spPr>
      </p:pic>
      <p:sp>
        <p:nvSpPr>
          <p:cNvPr id="1012753" name="Text Box 17"/>
          <p:cNvSpPr txBox="1">
            <a:spLocks noChangeArrowheads="1"/>
          </p:cNvSpPr>
          <p:nvPr/>
        </p:nvSpPr>
        <p:spPr bwMode="auto">
          <a:xfrm>
            <a:off x="0" y="6518275"/>
            <a:ext cx="4608513" cy="366713"/>
          </a:xfrm>
          <a:prstGeom prst="rect">
            <a:avLst/>
          </a:prstGeom>
          <a:noFill/>
          <a:ln w="12700" cap="sq">
            <a:noFill/>
            <a:miter lim="800000"/>
            <a:headEnd/>
            <a:tailEnd/>
          </a:ln>
          <a:effectLst/>
        </p:spPr>
        <p:txBody>
          <a:bodyPr>
            <a:spAutoFit/>
          </a:bodyPr>
          <a:lstStyle/>
          <a:p>
            <a:pPr>
              <a:defRPr/>
            </a:pPr>
            <a:r>
              <a:rPr lang="en-AU" dirty="0">
                <a:solidFill>
                  <a:srgbClr val="C6CBE4"/>
                </a:solidFill>
              </a:rPr>
              <a:t>www.youraccountant.com.au</a:t>
            </a:r>
            <a:endParaRPr lang="en-AU" dirty="0"/>
          </a:p>
        </p:txBody>
      </p:sp>
      <p:pic>
        <p:nvPicPr>
          <p:cNvPr id="3079" name="Picture 19" descr="logoTemp"/>
          <p:cNvPicPr>
            <a:picLocks noChangeAspect="1" noChangeArrowheads="1"/>
          </p:cNvPicPr>
          <p:nvPr/>
        </p:nvPicPr>
        <p:blipFill>
          <a:blip r:embed="rId20" cstate="print"/>
          <a:srcRect/>
          <a:stretch>
            <a:fillRect/>
          </a:stretch>
        </p:blipFill>
        <p:spPr bwMode="auto">
          <a:xfrm>
            <a:off x="6282184" y="44624"/>
            <a:ext cx="2754312" cy="700088"/>
          </a:xfrm>
          <a:prstGeom prst="rect">
            <a:avLst/>
          </a:prstGeom>
          <a:noFill/>
          <a:ln w="9525">
            <a:noFill/>
            <a:miter lim="800000"/>
            <a:headEnd/>
            <a:tailEnd/>
          </a:ln>
        </p:spPr>
      </p:pic>
      <p:pic>
        <p:nvPicPr>
          <p:cNvPr id="8" name="Picture 7" descr="solutions.jpg"/>
          <p:cNvPicPr>
            <a:picLocks noChangeAspect="1"/>
          </p:cNvPicPr>
          <p:nvPr userDrawn="1"/>
        </p:nvPicPr>
        <p:blipFill>
          <a:blip r:embed="rId21" cstate="print">
            <a:clrChange>
              <a:clrFrom>
                <a:srgbClr val="FFFFFF"/>
              </a:clrFrom>
              <a:clrTo>
                <a:srgbClr val="FFFFFF">
                  <a:alpha val="0"/>
                </a:srgbClr>
              </a:clrTo>
            </a:clrChange>
            <a:duotone>
              <a:schemeClr val="bg2">
                <a:shade val="45000"/>
                <a:satMod val="135000"/>
              </a:schemeClr>
              <a:prstClr val="white"/>
            </a:duotone>
            <a:lum/>
          </a:blip>
          <a:stretch>
            <a:fillRect/>
          </a:stretch>
        </p:blipFill>
        <p:spPr>
          <a:xfrm>
            <a:off x="251520" y="5877272"/>
            <a:ext cx="2376264" cy="787638"/>
          </a:xfrm>
          <a:prstGeom prst="rect">
            <a:avLst/>
          </a:prstGeom>
        </p:spPr>
      </p:pic>
    </p:spTree>
  </p:cSld>
  <p:clrMap bg1="lt1" tx1="dk1" bg2="lt2" tx2="dk2" accent1="accent1" accent2="accent2" accent3="accent3" accent4="accent4" accent5="accent5" accent6="accent6" hlink="hlink" folHlink="folHlink"/>
  <p:sldLayoutIdLst>
    <p:sldLayoutId id="2147483732"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3" r:id="rId13"/>
    <p:sldLayoutId id="2147483735" r:id="rId14"/>
    <p:sldLayoutId id="2147483743" r:id="rId15"/>
    <p:sldLayoutId id="2147483744" r:id="rId16"/>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rgbClr val="C40F2F"/>
          </a:solidFill>
          <a:latin typeface="+mj-lt"/>
          <a:ea typeface="+mj-ea"/>
          <a:cs typeface="+mj-cs"/>
        </a:defRPr>
      </a:lvl1pPr>
      <a:lvl2pPr algn="l" rtl="0" eaLnBrk="1" fontAlgn="base" hangingPunct="1">
        <a:spcBef>
          <a:spcPct val="0"/>
        </a:spcBef>
        <a:spcAft>
          <a:spcPct val="0"/>
        </a:spcAft>
        <a:defRPr sz="3600">
          <a:solidFill>
            <a:srgbClr val="C40F2F"/>
          </a:solidFill>
          <a:latin typeface="Arial" charset="0"/>
        </a:defRPr>
      </a:lvl2pPr>
      <a:lvl3pPr algn="l" rtl="0" eaLnBrk="1" fontAlgn="base" hangingPunct="1">
        <a:spcBef>
          <a:spcPct val="0"/>
        </a:spcBef>
        <a:spcAft>
          <a:spcPct val="0"/>
        </a:spcAft>
        <a:defRPr sz="3600">
          <a:solidFill>
            <a:srgbClr val="C40F2F"/>
          </a:solidFill>
          <a:latin typeface="Arial" charset="0"/>
        </a:defRPr>
      </a:lvl3pPr>
      <a:lvl4pPr algn="l" rtl="0" eaLnBrk="1" fontAlgn="base" hangingPunct="1">
        <a:spcBef>
          <a:spcPct val="0"/>
        </a:spcBef>
        <a:spcAft>
          <a:spcPct val="0"/>
        </a:spcAft>
        <a:defRPr sz="3600">
          <a:solidFill>
            <a:srgbClr val="C40F2F"/>
          </a:solidFill>
          <a:latin typeface="Arial" charset="0"/>
        </a:defRPr>
      </a:lvl4pPr>
      <a:lvl5pPr algn="l" rtl="0" eaLnBrk="1" fontAlgn="base" hangingPunct="1">
        <a:spcBef>
          <a:spcPct val="0"/>
        </a:spcBef>
        <a:spcAft>
          <a:spcPct val="0"/>
        </a:spcAft>
        <a:defRPr sz="3600">
          <a:solidFill>
            <a:srgbClr val="C40F2F"/>
          </a:solidFill>
          <a:latin typeface="Arial" charset="0"/>
        </a:defRPr>
      </a:lvl5pPr>
      <a:lvl6pPr marL="457200" algn="l" rtl="0" eaLnBrk="1" fontAlgn="base" hangingPunct="1">
        <a:spcBef>
          <a:spcPct val="0"/>
        </a:spcBef>
        <a:spcAft>
          <a:spcPct val="0"/>
        </a:spcAft>
        <a:defRPr sz="3600">
          <a:solidFill>
            <a:srgbClr val="C40F2F"/>
          </a:solidFill>
          <a:latin typeface="Arial" charset="0"/>
        </a:defRPr>
      </a:lvl6pPr>
      <a:lvl7pPr marL="914400" algn="l" rtl="0" eaLnBrk="1" fontAlgn="base" hangingPunct="1">
        <a:spcBef>
          <a:spcPct val="0"/>
        </a:spcBef>
        <a:spcAft>
          <a:spcPct val="0"/>
        </a:spcAft>
        <a:defRPr sz="3600">
          <a:solidFill>
            <a:srgbClr val="C40F2F"/>
          </a:solidFill>
          <a:latin typeface="Arial" charset="0"/>
        </a:defRPr>
      </a:lvl7pPr>
      <a:lvl8pPr marL="1371600" algn="l" rtl="0" eaLnBrk="1" fontAlgn="base" hangingPunct="1">
        <a:spcBef>
          <a:spcPct val="0"/>
        </a:spcBef>
        <a:spcAft>
          <a:spcPct val="0"/>
        </a:spcAft>
        <a:defRPr sz="3600">
          <a:solidFill>
            <a:srgbClr val="C40F2F"/>
          </a:solidFill>
          <a:latin typeface="Arial" charset="0"/>
        </a:defRPr>
      </a:lvl8pPr>
      <a:lvl9pPr marL="1828800" algn="l" rtl="0" eaLnBrk="1" fontAlgn="base" hangingPunct="1">
        <a:spcBef>
          <a:spcPct val="0"/>
        </a:spcBef>
        <a:spcAft>
          <a:spcPct val="0"/>
        </a:spcAft>
        <a:defRPr sz="3600">
          <a:solidFill>
            <a:srgbClr val="C40F2F"/>
          </a:solidFill>
          <a:latin typeface="Arial" charset="0"/>
        </a:defRPr>
      </a:lvl9pPr>
    </p:titleStyle>
    <p:bodyStyle>
      <a:lvl1pPr marL="342900" indent="-342900" algn="l" rtl="0" eaLnBrk="1" fontAlgn="base" hangingPunct="1">
        <a:spcBef>
          <a:spcPct val="20000"/>
        </a:spcBef>
        <a:spcAft>
          <a:spcPct val="0"/>
        </a:spcAft>
        <a:buClr>
          <a:srgbClr val="C40F2F"/>
        </a:buClr>
        <a:buFont typeface="Wingdings 3" pitchFamily="18"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Font typeface="Wingdings 3" pitchFamily="18" charset="2"/>
        <a:buChar char="¬"/>
        <a:defRPr sz="2400">
          <a:solidFill>
            <a:schemeClr val="tx1"/>
          </a:solidFill>
          <a:latin typeface="+mn-lt"/>
        </a:defRPr>
      </a:lvl2pPr>
      <a:lvl3pPr marL="1143000" indent="-228600" algn="l" rtl="0" eaLnBrk="1" fontAlgn="base" hangingPunct="1">
        <a:spcBef>
          <a:spcPct val="20000"/>
        </a:spcBef>
        <a:spcAft>
          <a:spcPct val="0"/>
        </a:spcAft>
        <a:buClr>
          <a:srgbClr val="C40F2F"/>
        </a:buClr>
        <a:buFont typeface="Wingdings 3"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C40F2F"/>
        </a:buClr>
        <a:buFont typeface="Wingdings 3" pitchFamily="18" charset="2"/>
        <a:buChar char="¬"/>
        <a:defRPr>
          <a:solidFill>
            <a:schemeClr val="tx1"/>
          </a:solidFill>
          <a:latin typeface="+mn-lt"/>
        </a:defRPr>
      </a:lvl4pPr>
      <a:lvl5pPr marL="2057400" indent="-228600" algn="l" rtl="0" eaLnBrk="1" fontAlgn="base" hangingPunct="1">
        <a:spcBef>
          <a:spcPct val="20000"/>
        </a:spcBef>
        <a:spcAft>
          <a:spcPct val="0"/>
        </a:spcAft>
        <a:buClr>
          <a:srgbClr val="C40F2F"/>
        </a:buClr>
        <a:buFont typeface="Wingdings 3" pitchFamily="18" charset="2"/>
        <a:buChar char="¬"/>
        <a:defRPr>
          <a:solidFill>
            <a:schemeClr val="tx1"/>
          </a:solidFill>
          <a:latin typeface="+mn-lt"/>
        </a:defRPr>
      </a:lvl5pPr>
      <a:lvl6pPr marL="2514600" indent="-228600" algn="l" rtl="0" eaLnBrk="1" fontAlgn="base" hangingPunct="1">
        <a:spcBef>
          <a:spcPct val="20000"/>
        </a:spcBef>
        <a:spcAft>
          <a:spcPct val="0"/>
        </a:spcAft>
        <a:buClr>
          <a:srgbClr val="C40F2F"/>
        </a:buClr>
        <a:buFont typeface="Wingdings 3" pitchFamily="18" charset="2"/>
        <a:buChar char="¬"/>
        <a:defRPr>
          <a:solidFill>
            <a:schemeClr val="tx1"/>
          </a:solidFill>
          <a:latin typeface="+mn-lt"/>
        </a:defRPr>
      </a:lvl6pPr>
      <a:lvl7pPr marL="2971800" indent="-228600" algn="l" rtl="0" eaLnBrk="1" fontAlgn="base" hangingPunct="1">
        <a:spcBef>
          <a:spcPct val="20000"/>
        </a:spcBef>
        <a:spcAft>
          <a:spcPct val="0"/>
        </a:spcAft>
        <a:buClr>
          <a:srgbClr val="C40F2F"/>
        </a:buClr>
        <a:buFont typeface="Wingdings 3" pitchFamily="18" charset="2"/>
        <a:buChar char="¬"/>
        <a:defRPr>
          <a:solidFill>
            <a:schemeClr val="tx1"/>
          </a:solidFill>
          <a:latin typeface="+mn-lt"/>
        </a:defRPr>
      </a:lvl7pPr>
      <a:lvl8pPr marL="3429000" indent="-228600" algn="l" rtl="0" eaLnBrk="1" fontAlgn="base" hangingPunct="1">
        <a:spcBef>
          <a:spcPct val="20000"/>
        </a:spcBef>
        <a:spcAft>
          <a:spcPct val="0"/>
        </a:spcAft>
        <a:buClr>
          <a:srgbClr val="C40F2F"/>
        </a:buClr>
        <a:buFont typeface="Wingdings 3" pitchFamily="18" charset="2"/>
        <a:buChar char="¬"/>
        <a:defRPr>
          <a:solidFill>
            <a:schemeClr val="tx1"/>
          </a:solidFill>
          <a:latin typeface="+mn-lt"/>
        </a:defRPr>
      </a:lvl8pPr>
      <a:lvl9pPr marL="3886200" indent="-228600" algn="l" rtl="0" eaLnBrk="1" fontAlgn="base" hangingPunct="1">
        <a:spcBef>
          <a:spcPct val="20000"/>
        </a:spcBef>
        <a:spcAft>
          <a:spcPct val="0"/>
        </a:spcAft>
        <a:buClr>
          <a:srgbClr val="C40F2F"/>
        </a:buClr>
        <a:buFont typeface="Wingdings 3"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hyperlink" Target="http://www.acnc.gov.au/ACNC/Manage/Ongoing_Obs/Rep_ob_2013_14/ACNC/Edu/Rep_2013_14.aspx" TargetMode="External"/><Relationship Id="rId2" Type="http://schemas.openxmlformats.org/officeDocument/2006/relationships/hyperlink" Target="http://www.acnc.gov.au/ACNC/Manage/Ongoing_Obs/Reporting/ACNC/Edu/Reporting.aspx" TargetMode="Externa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http://www.acnc.gov.au/ACNC/Manage/Ongoing_Obs/Rep_ob_2013_14/ACNC/Edu/Rep_2013_14.aspx" TargetMode="External"/><Relationship Id="rId2" Type="http://schemas.openxmlformats.org/officeDocument/2006/relationships/hyperlink" Target="http://www.acnc.gov.au/ACNC/Manage/Ongoing_Obs/Reporting/ACNC/Edu/Reporting.aspx" TargetMode="Externa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acnc.gov.au/" TargetMode="External"/><Relationship Id="rId2" Type="http://schemas.openxmlformats.org/officeDocument/2006/relationships/hyperlink" Target="http://nfpreforms.com.au/"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FPlogo.jpg"/>
          <p:cNvPicPr>
            <a:picLocks noChangeAspect="1"/>
          </p:cNvPicPr>
          <p:nvPr/>
        </p:nvPicPr>
        <p:blipFill>
          <a:blip r:embed="rId3" cstate="print"/>
          <a:stretch>
            <a:fillRect/>
          </a:stretch>
        </p:blipFill>
        <p:spPr>
          <a:xfrm>
            <a:off x="0" y="2132856"/>
            <a:ext cx="4281809" cy="3744416"/>
          </a:xfrm>
          <a:prstGeom prst="rect">
            <a:avLst/>
          </a:prstGeom>
        </p:spPr>
      </p:pic>
      <p:sp>
        <p:nvSpPr>
          <p:cNvPr id="5122" name="Title 3"/>
          <p:cNvSpPr>
            <a:spLocks noGrp="1"/>
          </p:cNvSpPr>
          <p:nvPr>
            <p:ph type="ctrTitle"/>
          </p:nvPr>
        </p:nvSpPr>
        <p:spPr>
          <a:xfrm>
            <a:off x="683568" y="1268760"/>
            <a:ext cx="7560195" cy="1470025"/>
          </a:xfrm>
        </p:spPr>
        <p:txBody>
          <a:bodyPr/>
          <a:lstStyle/>
          <a:p>
            <a:pPr algn="ctr"/>
            <a:r>
              <a:rPr lang="en-AU" sz="2800" dirty="0" smtClean="0"/>
              <a:t/>
            </a:r>
            <a:br>
              <a:rPr lang="en-AU" sz="2800" dirty="0" smtClean="0"/>
            </a:br>
            <a:r>
              <a:rPr lang="en-AU" sz="4800" dirty="0" smtClean="0"/>
              <a:t>ACNC Financial Reporting </a:t>
            </a:r>
            <a:br>
              <a:rPr lang="en-AU" sz="4800" dirty="0" smtClean="0"/>
            </a:br>
            <a:endParaRPr lang="en-AU" sz="4800" b="1" dirty="0" smtClean="0"/>
          </a:p>
        </p:txBody>
      </p:sp>
      <p:sp>
        <p:nvSpPr>
          <p:cNvPr id="5123" name="Subtitle 4"/>
          <p:cNvSpPr>
            <a:spLocks noGrp="1"/>
          </p:cNvSpPr>
          <p:nvPr>
            <p:ph type="subTitle" idx="1"/>
          </p:nvPr>
        </p:nvSpPr>
        <p:spPr>
          <a:xfrm>
            <a:off x="4139952" y="2636912"/>
            <a:ext cx="4536504" cy="2952328"/>
          </a:xfrm>
        </p:spPr>
        <p:txBody>
          <a:bodyPr/>
          <a:lstStyle/>
          <a:p>
            <a:r>
              <a:rPr lang="en-AU" dirty="0" smtClean="0"/>
              <a:t/>
            </a:r>
            <a:br>
              <a:rPr lang="en-AU" dirty="0" smtClean="0"/>
            </a:br>
            <a:r>
              <a:rPr lang="en-AU" b="1" dirty="0" smtClean="0"/>
              <a:t>Missions Interlink </a:t>
            </a:r>
            <a:r>
              <a:rPr lang="en-AU" sz="3200" b="1" dirty="0" smtClean="0"/>
              <a:t> Conference</a:t>
            </a:r>
          </a:p>
          <a:p>
            <a:r>
              <a:rPr lang="en-AU" sz="3200" b="1" dirty="0" smtClean="0"/>
              <a:t>17 July 2013</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Structure of Legislation</a:t>
            </a:r>
            <a:endParaRPr lang="en-AU" dirty="0"/>
          </a:p>
        </p:txBody>
      </p:sp>
      <p:graphicFrame>
        <p:nvGraphicFramePr>
          <p:cNvPr id="5" name="Content Placeholder 4"/>
          <p:cNvGraphicFramePr>
            <a:graphicFrameLocks noGrp="1"/>
          </p:cNvGraphicFramePr>
          <p:nvPr>
            <p:ph idx="1"/>
          </p:nvPr>
        </p:nvGraphicFramePr>
        <p:xfrm>
          <a:off x="323850" y="692696"/>
          <a:ext cx="8424614"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bwMode="auto">
          <a:xfrm>
            <a:off x="7380312" y="2780928"/>
            <a:ext cx="1440160" cy="2448272"/>
          </a:xfrm>
          <a:prstGeom prst="ellipse">
            <a:avLst/>
          </a:prstGeom>
          <a:noFill/>
          <a:ln w="34925"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6048671" cy="864443"/>
          </a:xfrm>
        </p:spPr>
        <p:txBody>
          <a:bodyPr>
            <a:noAutofit/>
          </a:bodyPr>
          <a:lstStyle/>
          <a:p>
            <a:r>
              <a:rPr lang="en-AU" sz="2800" dirty="0" smtClean="0"/>
              <a:t>ACNC Financial Reporting Overview</a:t>
            </a:r>
            <a:endParaRPr lang="en-AU" sz="2800" dirty="0"/>
          </a:p>
        </p:txBody>
      </p:sp>
      <p:sp>
        <p:nvSpPr>
          <p:cNvPr id="3" name="Content Placeholder 2"/>
          <p:cNvSpPr>
            <a:spLocks noGrp="1"/>
          </p:cNvSpPr>
          <p:nvPr>
            <p:ph idx="1"/>
          </p:nvPr>
        </p:nvSpPr>
        <p:spPr>
          <a:xfrm>
            <a:off x="285721" y="1600200"/>
            <a:ext cx="5438407" cy="4525963"/>
          </a:xfrm>
        </p:spPr>
        <p:txBody>
          <a:bodyPr>
            <a:normAutofit fontScale="92500" lnSpcReduction="10000"/>
          </a:bodyPr>
          <a:lstStyle/>
          <a:p>
            <a:r>
              <a:rPr lang="en-AU" dirty="0" smtClean="0"/>
              <a:t>ACNC Bill – Division 60 – Reporting</a:t>
            </a:r>
          </a:p>
          <a:p>
            <a:pPr marL="971550" lvl="1" indent="-457200">
              <a:buFont typeface="+mj-lt"/>
              <a:buAutoNum type="arabicPeriod"/>
            </a:pPr>
            <a:r>
              <a:rPr lang="en-AU" dirty="0" smtClean="0">
                <a:solidFill>
                  <a:srgbClr val="00B0F0"/>
                </a:solidFill>
              </a:rPr>
              <a:t>Annual Information Statements</a:t>
            </a:r>
          </a:p>
          <a:p>
            <a:pPr marL="971550" lvl="1" indent="-457200">
              <a:buNone/>
            </a:pPr>
            <a:r>
              <a:rPr lang="en-AU" dirty="0" smtClean="0">
                <a:solidFill>
                  <a:srgbClr val="00B0F0"/>
                </a:solidFill>
              </a:rPr>
              <a:t>	(Sub Div 60 B) </a:t>
            </a:r>
          </a:p>
          <a:p>
            <a:pPr lvl="3"/>
            <a:r>
              <a:rPr lang="en-AU" dirty="0" smtClean="0"/>
              <a:t>Required for all registered entities</a:t>
            </a:r>
          </a:p>
          <a:p>
            <a:pPr lvl="3"/>
            <a:r>
              <a:rPr lang="en-AU" dirty="0" smtClean="0"/>
              <a:t>To be lodged within six months of the end of the financial year</a:t>
            </a:r>
          </a:p>
          <a:p>
            <a:pPr lvl="2"/>
            <a:endParaRPr lang="en-AU" dirty="0" smtClean="0"/>
          </a:p>
          <a:p>
            <a:pPr marL="971550" lvl="1" indent="-457200">
              <a:buFont typeface="+mj-lt"/>
              <a:buAutoNum type="arabicPeriod" startAt="2"/>
            </a:pPr>
            <a:r>
              <a:rPr lang="en-AU" dirty="0" smtClean="0">
                <a:solidFill>
                  <a:srgbClr val="00B0F0"/>
                </a:solidFill>
              </a:rPr>
              <a:t>Annual Financial Reports </a:t>
            </a:r>
          </a:p>
          <a:p>
            <a:pPr marL="971550" lvl="1" indent="-457200">
              <a:buNone/>
            </a:pPr>
            <a:r>
              <a:rPr lang="en-AU" dirty="0" smtClean="0">
                <a:solidFill>
                  <a:srgbClr val="00B0F0"/>
                </a:solidFill>
              </a:rPr>
              <a:t>	(Sub Div 60 C) </a:t>
            </a:r>
          </a:p>
          <a:p>
            <a:pPr lvl="3"/>
            <a:r>
              <a:rPr lang="en-AU" dirty="0" smtClean="0"/>
              <a:t>Required for certain entities</a:t>
            </a:r>
          </a:p>
          <a:p>
            <a:pPr lvl="3"/>
            <a:r>
              <a:rPr lang="en-AU" dirty="0" smtClean="0"/>
              <a:t>To be lodged within six months of the end of the financial year</a:t>
            </a:r>
          </a:p>
          <a:p>
            <a:pPr lvl="3"/>
            <a:endParaRPr lang="en-AU" dirty="0" smtClean="0"/>
          </a:p>
          <a:p>
            <a:pPr lvl="2">
              <a:buNone/>
            </a:pPr>
            <a:endParaRPr lang="en-AU" sz="1800" dirty="0" smtClean="0"/>
          </a:p>
          <a:p>
            <a:pPr lvl="2">
              <a:buNone/>
            </a:pPr>
            <a:endParaRPr lang="en-AU" sz="1800" dirty="0" smtClean="0"/>
          </a:p>
          <a:p>
            <a:pPr lvl="2">
              <a:buNone/>
            </a:pPr>
            <a:endParaRPr lang="en-AU" sz="1800" dirty="0" smtClean="0"/>
          </a:p>
        </p:txBody>
      </p:sp>
      <p:pic>
        <p:nvPicPr>
          <p:cNvPr id="2051" name="Picture 3" descr="C:\Users\pns\AppData\Local\Microsoft\Windows\Temporary Internet Files\Content.IE5\L1J5L2P5\MP900430477[1].jpg"/>
          <p:cNvPicPr>
            <a:picLocks noChangeAspect="1" noChangeArrowheads="1"/>
          </p:cNvPicPr>
          <p:nvPr/>
        </p:nvPicPr>
        <p:blipFill>
          <a:blip r:embed="rId2" cstate="print"/>
          <a:srcRect/>
          <a:stretch>
            <a:fillRect/>
          </a:stretch>
        </p:blipFill>
        <p:spPr bwMode="auto">
          <a:xfrm>
            <a:off x="5796136" y="2132856"/>
            <a:ext cx="3140968" cy="3528392"/>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76672"/>
            <a:ext cx="6048672" cy="646331"/>
          </a:xfrm>
          <a:prstGeom prst="rect">
            <a:avLst/>
          </a:prstGeom>
        </p:spPr>
        <p:txBody>
          <a:bodyPr wrap="square">
            <a:spAutoFit/>
          </a:bodyPr>
          <a:lstStyle/>
          <a:p>
            <a:r>
              <a:rPr lang="en-AU" sz="3600" dirty="0" smtClean="0">
                <a:solidFill>
                  <a:srgbClr val="C40F2F"/>
                </a:solidFill>
              </a:rPr>
              <a:t>ACNC Reporting Summary</a:t>
            </a:r>
          </a:p>
        </p:txBody>
      </p:sp>
      <p:pic>
        <p:nvPicPr>
          <p:cNvPr id="5" name="Picture 4" descr="SDXTMPPPT01.emf"/>
          <p:cNvPicPr>
            <a:picLocks/>
          </p:cNvPicPr>
          <p:nvPr/>
        </p:nvPicPr>
        <p:blipFill>
          <a:blip r:embed="rId2" cstate="print"/>
          <a:stretch>
            <a:fillRect/>
          </a:stretch>
        </p:blipFill>
        <p:spPr>
          <a:xfrm>
            <a:off x="251520" y="1196752"/>
            <a:ext cx="8641655" cy="460851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76672"/>
            <a:ext cx="6048672" cy="646331"/>
          </a:xfrm>
          <a:prstGeom prst="rect">
            <a:avLst/>
          </a:prstGeom>
        </p:spPr>
        <p:txBody>
          <a:bodyPr wrap="square">
            <a:spAutoFit/>
          </a:bodyPr>
          <a:lstStyle/>
          <a:p>
            <a:r>
              <a:rPr lang="en-AU" sz="3600" dirty="0" smtClean="0">
                <a:solidFill>
                  <a:srgbClr val="C40F2F"/>
                </a:solidFill>
              </a:rPr>
              <a:t>ACNC Reporting Summary</a:t>
            </a:r>
          </a:p>
        </p:txBody>
      </p:sp>
      <p:pic>
        <p:nvPicPr>
          <p:cNvPr id="5" name="Picture 4" descr="SDXTMPPPT01.emf"/>
          <p:cNvPicPr>
            <a:picLocks/>
          </p:cNvPicPr>
          <p:nvPr/>
        </p:nvPicPr>
        <p:blipFill>
          <a:blip r:embed="rId2" cstate="print"/>
          <a:stretch>
            <a:fillRect/>
          </a:stretch>
        </p:blipFill>
        <p:spPr>
          <a:xfrm>
            <a:off x="251520" y="1196752"/>
            <a:ext cx="8641655" cy="4608512"/>
          </a:xfrm>
          <a:prstGeom prst="rect">
            <a:avLst/>
          </a:prstGeom>
        </p:spPr>
      </p:pic>
      <p:sp>
        <p:nvSpPr>
          <p:cNvPr id="6" name="Oval 5"/>
          <p:cNvSpPr/>
          <p:nvPr/>
        </p:nvSpPr>
        <p:spPr bwMode="auto">
          <a:xfrm>
            <a:off x="107504" y="2636912"/>
            <a:ext cx="1512168" cy="1440160"/>
          </a:xfrm>
          <a:prstGeom prst="ellipse">
            <a:avLst/>
          </a:prstGeom>
          <a:noFill/>
          <a:ln w="4445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7" name="Rectangle 6"/>
          <p:cNvSpPr/>
          <p:nvPr/>
        </p:nvSpPr>
        <p:spPr>
          <a:xfrm>
            <a:off x="539552" y="1700808"/>
            <a:ext cx="607859" cy="923330"/>
          </a:xfrm>
          <a:prstGeom prst="rect">
            <a:avLst/>
          </a:prstGeom>
          <a:noFill/>
        </p:spPr>
        <p:txBody>
          <a:bodyPr wrap="none" lIns="91440" tIns="45720" rIns="91440" bIns="45720">
            <a:spAutoFit/>
          </a:bodyPr>
          <a:lstStyle/>
          <a:p>
            <a:pPr algn="ctr"/>
            <a:r>
              <a:rPr lang="en-US" sz="5400" b="1" cap="none" spc="0" dirty="0" smtClean="0">
                <a:ln w="18000">
                  <a:solidFill>
                    <a:srgbClr val="FF0000"/>
                  </a:solidFill>
                  <a:prstDash val="solid"/>
                  <a:miter lim="800000"/>
                </a:ln>
                <a:noFill/>
                <a:effectLst>
                  <a:outerShdw blurRad="25500" dist="23000" dir="7020000" algn="tl">
                    <a:srgbClr val="000000">
                      <a:alpha val="50000"/>
                    </a:srgbClr>
                  </a:outerShdw>
                </a:effectLst>
              </a:rPr>
              <a:t>?</a:t>
            </a:r>
            <a:endParaRPr lang="en-US" sz="5400" b="1" cap="none" spc="0" dirty="0">
              <a:ln w="18000">
                <a:solidFill>
                  <a:srgbClr val="FF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76672"/>
            <a:ext cx="6048672" cy="646331"/>
          </a:xfrm>
          <a:prstGeom prst="rect">
            <a:avLst/>
          </a:prstGeom>
        </p:spPr>
        <p:txBody>
          <a:bodyPr wrap="square">
            <a:spAutoFit/>
          </a:bodyPr>
          <a:lstStyle/>
          <a:p>
            <a:r>
              <a:rPr lang="en-AU" sz="3600" dirty="0" smtClean="0">
                <a:solidFill>
                  <a:srgbClr val="C40F2F"/>
                </a:solidFill>
              </a:rPr>
              <a:t>ACNC Reporting Summary</a:t>
            </a:r>
          </a:p>
        </p:txBody>
      </p:sp>
      <p:pic>
        <p:nvPicPr>
          <p:cNvPr id="5" name="Picture 4" descr="SDXTMPPPT01.emf"/>
          <p:cNvPicPr>
            <a:picLocks/>
          </p:cNvPicPr>
          <p:nvPr/>
        </p:nvPicPr>
        <p:blipFill>
          <a:blip r:embed="rId2" cstate="print"/>
          <a:stretch>
            <a:fillRect/>
          </a:stretch>
        </p:blipFill>
        <p:spPr>
          <a:xfrm>
            <a:off x="251520" y="1196752"/>
            <a:ext cx="8641655" cy="4608512"/>
          </a:xfrm>
          <a:prstGeom prst="rect">
            <a:avLst/>
          </a:prstGeom>
        </p:spPr>
      </p:pic>
      <p:sp>
        <p:nvSpPr>
          <p:cNvPr id="7" name="Oval 6"/>
          <p:cNvSpPr/>
          <p:nvPr/>
        </p:nvSpPr>
        <p:spPr bwMode="auto">
          <a:xfrm>
            <a:off x="2195736" y="2780928"/>
            <a:ext cx="1512168" cy="1440160"/>
          </a:xfrm>
          <a:prstGeom prst="ellipse">
            <a:avLst/>
          </a:prstGeom>
          <a:noFill/>
          <a:ln w="4445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8" name="Rectangle 7"/>
          <p:cNvSpPr/>
          <p:nvPr/>
        </p:nvSpPr>
        <p:spPr>
          <a:xfrm>
            <a:off x="2699792" y="1916832"/>
            <a:ext cx="576064" cy="830997"/>
          </a:xfrm>
          <a:prstGeom prst="rect">
            <a:avLst/>
          </a:prstGeom>
        </p:spPr>
        <p:txBody>
          <a:bodyPr wrap="square">
            <a:spAutoFit/>
          </a:bodyPr>
          <a:lstStyle/>
          <a:p>
            <a:r>
              <a:rPr lang="en-US" sz="4800" b="1" dirty="0" smtClean="0">
                <a:ln w="18000">
                  <a:solidFill>
                    <a:srgbClr val="FF0000"/>
                  </a:solidFill>
                  <a:prstDash val="solid"/>
                  <a:miter lim="800000"/>
                </a:ln>
                <a:noFill/>
                <a:effectLst>
                  <a:outerShdw blurRad="25500" dist="23000" dir="7020000" algn="tl">
                    <a:srgbClr val="000000">
                      <a:alpha val="50000"/>
                    </a:srgbClr>
                  </a:outerShdw>
                </a:effectLst>
              </a:rPr>
              <a:t>?</a:t>
            </a:r>
            <a:endParaRPr lang="en-AU" sz="4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5832648" cy="1124744"/>
          </a:xfrm>
        </p:spPr>
        <p:txBody>
          <a:bodyPr/>
          <a:lstStyle/>
          <a:p>
            <a:r>
              <a:rPr lang="en-AU" sz="2800" dirty="0" smtClean="0"/>
              <a:t>Basic Religious Charity Exemption</a:t>
            </a:r>
            <a:endParaRPr lang="en-AU" sz="2800" dirty="0"/>
          </a:p>
        </p:txBody>
      </p:sp>
      <p:sp>
        <p:nvSpPr>
          <p:cNvPr id="3" name="Content Placeholder 2"/>
          <p:cNvSpPr>
            <a:spLocks noGrp="1"/>
          </p:cNvSpPr>
          <p:nvPr>
            <p:ph idx="1"/>
          </p:nvPr>
        </p:nvSpPr>
        <p:spPr>
          <a:xfrm>
            <a:off x="323528" y="1340769"/>
            <a:ext cx="6624736" cy="4608512"/>
          </a:xfrm>
        </p:spPr>
        <p:txBody>
          <a:bodyPr>
            <a:normAutofit fontScale="92500"/>
          </a:bodyPr>
          <a:lstStyle/>
          <a:p>
            <a:r>
              <a:rPr lang="en-AU" dirty="0" smtClean="0">
                <a:ea typeface="ＭＳ Ｐゴシック" pitchFamily="34" charset="-128"/>
              </a:rPr>
              <a:t>Exemption from financial statement lodgement for “basic religious charities”</a:t>
            </a:r>
          </a:p>
          <a:p>
            <a:pPr lvl="1"/>
            <a:r>
              <a:rPr lang="en-AU" dirty="0" smtClean="0">
                <a:ea typeface="ＭＳ Ｐゴシック" pitchFamily="34" charset="-128"/>
              </a:rPr>
              <a:t>Sole purpose must be advancement of religion</a:t>
            </a:r>
          </a:p>
          <a:p>
            <a:pPr lvl="1"/>
            <a:r>
              <a:rPr lang="en-AU" dirty="0" smtClean="0">
                <a:ea typeface="ＭＳ Ｐゴシック" pitchFamily="34" charset="-128"/>
              </a:rPr>
              <a:t>Companies and incorporated associations not exempt</a:t>
            </a:r>
          </a:p>
          <a:p>
            <a:pPr lvl="1"/>
            <a:r>
              <a:rPr lang="en-AU" dirty="0" smtClean="0">
                <a:ea typeface="ＭＳ Ｐゴシック" pitchFamily="34" charset="-128"/>
              </a:rPr>
              <a:t>Other exclusions</a:t>
            </a:r>
          </a:p>
          <a:p>
            <a:pPr lvl="1"/>
            <a:r>
              <a:rPr lang="en-AU" dirty="0" smtClean="0">
                <a:ea typeface="ＭＳ Ｐゴシック" pitchFamily="34" charset="-128"/>
              </a:rPr>
              <a:t>Need to lodge Annual Information Statement</a:t>
            </a:r>
          </a:p>
          <a:p>
            <a:r>
              <a:rPr lang="en-AU" dirty="0" smtClean="0"/>
              <a:t>Self-assess</a:t>
            </a:r>
          </a:p>
          <a:p>
            <a:pPr lvl="1"/>
            <a:r>
              <a:rPr lang="en-AU" dirty="0" smtClean="0"/>
              <a:t>Notify ACNC in Annual Information Statement</a:t>
            </a:r>
            <a:endParaRPr lang="en-AU" dirty="0"/>
          </a:p>
        </p:txBody>
      </p:sp>
      <p:pic>
        <p:nvPicPr>
          <p:cNvPr id="6146" name="Picture 2" descr="C:\Users\pns\AppData\Local\Microsoft\Windows\Temporary Internet Files\Content.IE5\ZOYKKG5A\MC900023662[1].wmf"/>
          <p:cNvPicPr>
            <a:picLocks noChangeAspect="1" noChangeArrowheads="1"/>
          </p:cNvPicPr>
          <p:nvPr/>
        </p:nvPicPr>
        <p:blipFill>
          <a:blip r:embed="rId2" cstate="print"/>
          <a:srcRect/>
          <a:stretch>
            <a:fillRect/>
          </a:stretch>
        </p:blipFill>
        <p:spPr bwMode="auto">
          <a:xfrm>
            <a:off x="8100392" y="1484784"/>
            <a:ext cx="432048" cy="798865"/>
          </a:xfrm>
          <a:prstGeom prst="rect">
            <a:avLst/>
          </a:prstGeom>
          <a:noFill/>
        </p:spPr>
      </p:pic>
      <p:pic>
        <p:nvPicPr>
          <p:cNvPr id="6147" name="Picture 3" descr="C:\Users\pns\AppData\Local\Microsoft\Windows\Temporary Internet Files\Content.IE5\ZOYKKG5A\MC900434203[1].wmf"/>
          <p:cNvPicPr>
            <a:picLocks noChangeAspect="1" noChangeArrowheads="1"/>
          </p:cNvPicPr>
          <p:nvPr/>
        </p:nvPicPr>
        <p:blipFill>
          <a:blip r:embed="rId3" cstate="print"/>
          <a:srcRect/>
          <a:stretch>
            <a:fillRect/>
          </a:stretch>
        </p:blipFill>
        <p:spPr bwMode="auto">
          <a:xfrm>
            <a:off x="6876256" y="2636912"/>
            <a:ext cx="2101144" cy="3031501"/>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Basic Religious Charity</a:t>
            </a:r>
            <a:endParaRPr lang="en-AU" dirty="0"/>
          </a:p>
        </p:txBody>
      </p:sp>
      <p:sp>
        <p:nvSpPr>
          <p:cNvPr id="3" name="Content Placeholder 2"/>
          <p:cNvSpPr>
            <a:spLocks noGrp="1"/>
          </p:cNvSpPr>
          <p:nvPr>
            <p:ph idx="1"/>
          </p:nvPr>
        </p:nvSpPr>
        <p:spPr>
          <a:xfrm>
            <a:off x="285720" y="1268760"/>
            <a:ext cx="8321703" cy="4857403"/>
          </a:xfrm>
        </p:spPr>
        <p:txBody>
          <a:bodyPr>
            <a:normAutofit fontScale="77500" lnSpcReduction="20000"/>
          </a:bodyPr>
          <a:lstStyle/>
          <a:p>
            <a:pPr>
              <a:spcBef>
                <a:spcPts val="800"/>
              </a:spcBef>
            </a:pPr>
            <a:r>
              <a:rPr lang="en-AU" b="1" dirty="0" smtClean="0"/>
              <a:t>What is a 'basic religious charity'? (s 205-35)</a:t>
            </a:r>
          </a:p>
          <a:p>
            <a:pPr lvl="1">
              <a:spcBef>
                <a:spcPts val="800"/>
              </a:spcBef>
              <a:buNone/>
            </a:pPr>
            <a:r>
              <a:rPr lang="en-AU" dirty="0" smtClean="0"/>
              <a:t>A basic religious charity is a registered charity that meets </a:t>
            </a:r>
            <a:r>
              <a:rPr lang="en-AU" b="1" dirty="0" smtClean="0"/>
              <a:t>all</a:t>
            </a:r>
            <a:r>
              <a:rPr lang="en-AU" dirty="0" smtClean="0"/>
              <a:t> of the following requirements: </a:t>
            </a:r>
          </a:p>
          <a:p>
            <a:pPr lvl="1">
              <a:spcBef>
                <a:spcPts val="800"/>
              </a:spcBef>
            </a:pPr>
            <a:r>
              <a:rPr lang="en-AU" dirty="0" smtClean="0"/>
              <a:t>it is registered for a purpose that is the </a:t>
            </a:r>
            <a:r>
              <a:rPr lang="en-AU" u="sng" dirty="0" smtClean="0"/>
              <a:t>advancement of religion </a:t>
            </a:r>
          </a:p>
          <a:p>
            <a:pPr lvl="1">
              <a:spcBef>
                <a:spcPts val="800"/>
              </a:spcBef>
            </a:pPr>
            <a:r>
              <a:rPr lang="en-AU" dirty="0" smtClean="0"/>
              <a:t>it could not be registered as </a:t>
            </a:r>
            <a:r>
              <a:rPr lang="en-AU" u="sng" dirty="0" smtClean="0"/>
              <a:t>any other subtype </a:t>
            </a:r>
            <a:r>
              <a:rPr lang="en-AU" dirty="0" smtClean="0"/>
              <a:t>of charity </a:t>
            </a:r>
          </a:p>
          <a:p>
            <a:pPr lvl="1">
              <a:spcBef>
                <a:spcPts val="800"/>
              </a:spcBef>
            </a:pPr>
            <a:r>
              <a:rPr lang="en-AU" dirty="0" smtClean="0"/>
              <a:t>it is not a body corporate registered under the </a:t>
            </a:r>
            <a:r>
              <a:rPr lang="en-AU" i="1" u="sng" dirty="0" smtClean="0"/>
              <a:t>Corporations Act 2001</a:t>
            </a:r>
            <a:r>
              <a:rPr lang="en-AU" dirty="0" smtClean="0"/>
              <a:t>, an Indigenous corporation (under the </a:t>
            </a:r>
            <a:r>
              <a:rPr lang="en-AU" i="1" dirty="0" smtClean="0"/>
              <a:t>Corporations (Aboriginal and Torres Strait Islander) Act 2006</a:t>
            </a:r>
            <a:r>
              <a:rPr lang="en-AU" dirty="0" smtClean="0"/>
              <a:t>), a corporation registered under the </a:t>
            </a:r>
            <a:r>
              <a:rPr lang="en-AU" i="1" dirty="0" smtClean="0"/>
              <a:t>Companies Act 1985</a:t>
            </a:r>
            <a:r>
              <a:rPr lang="en-AU" dirty="0" smtClean="0"/>
              <a:t> of Norfolk Island, or an </a:t>
            </a:r>
            <a:r>
              <a:rPr lang="en-AU" u="sng" dirty="0" smtClean="0"/>
              <a:t>incorporated association in any state or territory </a:t>
            </a:r>
          </a:p>
          <a:p>
            <a:pPr lvl="1">
              <a:spcBef>
                <a:spcPts val="800"/>
              </a:spcBef>
            </a:pPr>
            <a:r>
              <a:rPr lang="en-AU" dirty="0" smtClean="0"/>
              <a:t>it is not endorsed as a </a:t>
            </a:r>
            <a:r>
              <a:rPr lang="en-AU" u="sng" dirty="0" smtClean="0"/>
              <a:t>deductible gift recipient (DGR) </a:t>
            </a:r>
            <a:r>
              <a:rPr lang="en-AU" dirty="0" smtClean="0"/>
              <a:t>itself (however it can be endorsed to operate DGR funds, institutions or authorities as long as their total revenue is less than $250,000 for the particular financial year) </a:t>
            </a:r>
          </a:p>
          <a:p>
            <a:pPr lvl="1">
              <a:spcBef>
                <a:spcPts val="800"/>
              </a:spcBef>
            </a:pPr>
            <a:r>
              <a:rPr lang="en-AU" dirty="0" smtClean="0"/>
              <a:t>the ACNC has not allowed it to report as part of a group, and </a:t>
            </a:r>
          </a:p>
          <a:p>
            <a:pPr lvl="1">
              <a:spcBef>
                <a:spcPts val="800"/>
              </a:spcBef>
            </a:pPr>
            <a:r>
              <a:rPr lang="en-AU" dirty="0" smtClean="0"/>
              <a:t>it has not received more than </a:t>
            </a:r>
            <a:r>
              <a:rPr lang="en-AU" u="sng" dirty="0" smtClean="0"/>
              <a:t>$100,000 in government grants </a:t>
            </a:r>
            <a:r>
              <a:rPr lang="en-AU" dirty="0" smtClean="0"/>
              <a:t>in the current financial year or either of the previous two financial years (2012 or 2011). </a:t>
            </a:r>
          </a:p>
          <a:p>
            <a:pPr>
              <a:spcBef>
                <a:spcPts val="800"/>
              </a:spcBef>
            </a:pPr>
            <a:endParaRPr lang="en-AU"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76672"/>
            <a:ext cx="6048672" cy="646331"/>
          </a:xfrm>
          <a:prstGeom prst="rect">
            <a:avLst/>
          </a:prstGeom>
        </p:spPr>
        <p:txBody>
          <a:bodyPr wrap="square">
            <a:spAutoFit/>
          </a:bodyPr>
          <a:lstStyle/>
          <a:p>
            <a:r>
              <a:rPr lang="en-AU" sz="3600" dirty="0" smtClean="0">
                <a:solidFill>
                  <a:srgbClr val="C40F2F"/>
                </a:solidFill>
              </a:rPr>
              <a:t>ACNC Reporting Summary</a:t>
            </a:r>
          </a:p>
        </p:txBody>
      </p:sp>
      <p:pic>
        <p:nvPicPr>
          <p:cNvPr id="5" name="Picture 4" descr="SDXTMPPPT01.emf"/>
          <p:cNvPicPr>
            <a:picLocks/>
          </p:cNvPicPr>
          <p:nvPr/>
        </p:nvPicPr>
        <p:blipFill>
          <a:blip r:embed="rId3" cstate="print"/>
          <a:stretch>
            <a:fillRect/>
          </a:stretch>
        </p:blipFill>
        <p:spPr>
          <a:xfrm>
            <a:off x="251520" y="1196752"/>
            <a:ext cx="8641655" cy="4608512"/>
          </a:xfrm>
          <a:prstGeom prst="rect">
            <a:avLst/>
          </a:prstGeom>
        </p:spPr>
      </p:pic>
      <p:sp>
        <p:nvSpPr>
          <p:cNvPr id="7" name="Oval 6"/>
          <p:cNvSpPr/>
          <p:nvPr/>
        </p:nvSpPr>
        <p:spPr bwMode="auto">
          <a:xfrm>
            <a:off x="1979712" y="4653136"/>
            <a:ext cx="1944216" cy="1440160"/>
          </a:xfrm>
          <a:prstGeom prst="ellipse">
            <a:avLst/>
          </a:prstGeom>
          <a:noFill/>
          <a:ln w="4445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76672"/>
            <a:ext cx="6048672" cy="646331"/>
          </a:xfrm>
          <a:prstGeom prst="rect">
            <a:avLst/>
          </a:prstGeom>
        </p:spPr>
        <p:txBody>
          <a:bodyPr wrap="square">
            <a:spAutoFit/>
          </a:bodyPr>
          <a:lstStyle/>
          <a:p>
            <a:r>
              <a:rPr lang="en-AU" sz="3600" dirty="0" smtClean="0">
                <a:solidFill>
                  <a:srgbClr val="C40F2F"/>
                </a:solidFill>
              </a:rPr>
              <a:t>ACNC Reporting Summary</a:t>
            </a:r>
          </a:p>
        </p:txBody>
      </p:sp>
      <p:pic>
        <p:nvPicPr>
          <p:cNvPr id="5" name="Picture 4" descr="SDXTMPPPT01.emf"/>
          <p:cNvPicPr>
            <a:picLocks/>
          </p:cNvPicPr>
          <p:nvPr/>
        </p:nvPicPr>
        <p:blipFill>
          <a:blip r:embed="rId2" cstate="print"/>
          <a:stretch>
            <a:fillRect/>
          </a:stretch>
        </p:blipFill>
        <p:spPr>
          <a:xfrm>
            <a:off x="251520" y="1196752"/>
            <a:ext cx="8641655" cy="4608512"/>
          </a:xfrm>
          <a:prstGeom prst="rect">
            <a:avLst/>
          </a:prstGeom>
        </p:spPr>
      </p:pic>
      <p:sp>
        <p:nvSpPr>
          <p:cNvPr id="6" name="Oval 5"/>
          <p:cNvSpPr/>
          <p:nvPr/>
        </p:nvSpPr>
        <p:spPr bwMode="auto">
          <a:xfrm>
            <a:off x="4139952" y="1124744"/>
            <a:ext cx="2088232" cy="4968552"/>
          </a:xfrm>
          <a:prstGeom prst="ellipse">
            <a:avLst/>
          </a:prstGeom>
          <a:noFill/>
          <a:ln w="4445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7" name="Rectangle 6"/>
          <p:cNvSpPr/>
          <p:nvPr/>
        </p:nvSpPr>
        <p:spPr>
          <a:xfrm>
            <a:off x="4932040" y="2204864"/>
            <a:ext cx="561372" cy="830997"/>
          </a:xfrm>
          <a:prstGeom prst="rect">
            <a:avLst/>
          </a:prstGeom>
        </p:spPr>
        <p:txBody>
          <a:bodyPr wrap="none">
            <a:spAutoFit/>
          </a:bodyPr>
          <a:lstStyle/>
          <a:p>
            <a:r>
              <a:rPr lang="en-US" sz="4800" b="1" dirty="0" smtClean="0">
                <a:ln w="18000">
                  <a:solidFill>
                    <a:srgbClr val="FF0000"/>
                  </a:solidFill>
                  <a:prstDash val="solid"/>
                  <a:miter lim="800000"/>
                </a:ln>
                <a:noFill/>
                <a:effectLst>
                  <a:outerShdw blurRad="25500" dist="23000" dir="7020000" algn="tl">
                    <a:srgbClr val="000000">
                      <a:alpha val="50000"/>
                    </a:srgbClr>
                  </a:outerShdw>
                </a:effectLst>
              </a:rPr>
              <a:t>?</a:t>
            </a:r>
            <a:endParaRPr lang="en-AU" sz="4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Classification of entities</a:t>
            </a:r>
            <a:endParaRPr lang="en-AU" dirty="0"/>
          </a:p>
        </p:txBody>
      </p:sp>
      <p:sp>
        <p:nvSpPr>
          <p:cNvPr id="3" name="Content Placeholder 2"/>
          <p:cNvSpPr>
            <a:spLocks noGrp="1"/>
          </p:cNvSpPr>
          <p:nvPr>
            <p:ph idx="1"/>
          </p:nvPr>
        </p:nvSpPr>
        <p:spPr/>
        <p:txBody>
          <a:bodyPr>
            <a:normAutofit/>
          </a:bodyPr>
          <a:lstStyle/>
          <a:p>
            <a:r>
              <a:rPr lang="en-AU" dirty="0" smtClean="0"/>
              <a:t>Section 205 – 25</a:t>
            </a:r>
          </a:p>
          <a:p>
            <a:r>
              <a:rPr lang="en-AU" dirty="0" smtClean="0"/>
              <a:t>The ACNC Act defines charity size according to annual revenue:</a:t>
            </a:r>
          </a:p>
          <a:p>
            <a:pPr lvl="1"/>
            <a:r>
              <a:rPr lang="en-AU" dirty="0" smtClean="0"/>
              <a:t>Small charity – annual revenue is less than $250,000 </a:t>
            </a:r>
          </a:p>
          <a:p>
            <a:pPr lvl="1"/>
            <a:r>
              <a:rPr lang="en-AU" dirty="0" smtClean="0"/>
              <a:t>Medium charity – annual revenue is $250,000 or more but less than $1 million </a:t>
            </a:r>
          </a:p>
          <a:p>
            <a:pPr lvl="1"/>
            <a:r>
              <a:rPr lang="en-AU" dirty="0" smtClean="0"/>
              <a:t>Large charity – annual revenue is $1 million or more.</a:t>
            </a:r>
          </a:p>
          <a:p>
            <a:pPr lvl="2"/>
            <a:endParaRPr lang="en-AU" dirty="0" smtClean="0"/>
          </a:p>
          <a:p>
            <a:pPr lvl="1"/>
            <a:endParaRPr lang="en-A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Session overview</a:t>
            </a:r>
            <a:endParaRPr lang="en-AU" dirty="0"/>
          </a:p>
        </p:txBody>
      </p:sp>
      <p:sp>
        <p:nvSpPr>
          <p:cNvPr id="7" name="Content Placeholder 6"/>
          <p:cNvSpPr>
            <a:spLocks noGrp="1"/>
          </p:cNvSpPr>
          <p:nvPr>
            <p:ph idx="1"/>
          </p:nvPr>
        </p:nvSpPr>
        <p:spPr/>
        <p:txBody>
          <a:bodyPr>
            <a:normAutofit lnSpcReduction="10000"/>
          </a:bodyPr>
          <a:lstStyle/>
          <a:p>
            <a:r>
              <a:rPr lang="en-AU" dirty="0" smtClean="0"/>
              <a:t>ACNC -- financial reporting obligations</a:t>
            </a:r>
          </a:p>
          <a:p>
            <a:pPr marL="914400" lvl="1" indent="-457200">
              <a:buFont typeface="+mj-lt"/>
              <a:buAutoNum type="arabicPeriod"/>
            </a:pPr>
            <a:r>
              <a:rPr lang="en-AU" dirty="0" smtClean="0"/>
              <a:t>Legislation and regulations (S 60 ACNC)</a:t>
            </a:r>
          </a:p>
          <a:p>
            <a:pPr marL="914400" lvl="1" indent="-457200">
              <a:buFont typeface="+mj-lt"/>
              <a:buAutoNum type="arabicPeriod"/>
            </a:pPr>
            <a:r>
              <a:rPr lang="en-AU" dirty="0" smtClean="0"/>
              <a:t>Small, medium, large and basic religious charities</a:t>
            </a:r>
          </a:p>
          <a:p>
            <a:pPr marL="914400" lvl="1" indent="-457200">
              <a:buFont typeface="+mj-lt"/>
              <a:buAutoNum type="arabicPeriod"/>
            </a:pPr>
            <a:r>
              <a:rPr lang="en-AU" dirty="0" smtClean="0"/>
              <a:t>Revenue </a:t>
            </a:r>
          </a:p>
          <a:p>
            <a:pPr marL="914400" lvl="1" indent="-457200">
              <a:buFont typeface="+mj-lt"/>
              <a:buAutoNum type="arabicPeriod"/>
            </a:pPr>
            <a:r>
              <a:rPr lang="en-AU" dirty="0" smtClean="0"/>
              <a:t>Applicable financial reporting framework</a:t>
            </a:r>
          </a:p>
          <a:p>
            <a:pPr marL="1371600" lvl="2" indent="-457200">
              <a:buFont typeface="+mj-lt"/>
              <a:buAutoNum type="alphaUcPeriod"/>
            </a:pPr>
            <a:r>
              <a:rPr lang="en-AU" dirty="0" smtClean="0"/>
              <a:t>Australian Accounting Standards</a:t>
            </a:r>
          </a:p>
          <a:p>
            <a:pPr marL="1714500" lvl="3" indent="-342900">
              <a:buFont typeface="+mj-lt"/>
              <a:buAutoNum type="romanLcPeriod"/>
            </a:pPr>
            <a:r>
              <a:rPr lang="en-AU" dirty="0" smtClean="0"/>
              <a:t>General-purpose financial reports</a:t>
            </a:r>
          </a:p>
          <a:p>
            <a:pPr marL="1714500" lvl="3" indent="-342900">
              <a:buFont typeface="+mj-lt"/>
              <a:buAutoNum type="romanLcPeriod"/>
            </a:pPr>
            <a:r>
              <a:rPr lang="en-AU" dirty="0" smtClean="0"/>
              <a:t>Special purpose financial reports</a:t>
            </a:r>
          </a:p>
          <a:p>
            <a:pPr marL="914400" lvl="1" indent="-457200">
              <a:buFont typeface="+mj-lt"/>
              <a:buAutoNum type="arabicPeriod"/>
            </a:pPr>
            <a:r>
              <a:rPr lang="en-AU" dirty="0" smtClean="0"/>
              <a:t>Audit or Review</a:t>
            </a:r>
          </a:p>
          <a:p>
            <a:pPr marL="914400" lvl="1" indent="-457200">
              <a:buFont typeface="+mj-lt"/>
              <a:buAutoNum type="arabicPeriod"/>
            </a:pPr>
            <a:r>
              <a:rPr lang="en-AU" dirty="0" smtClean="0"/>
              <a:t>Reporting timelines</a:t>
            </a:r>
          </a:p>
          <a:p>
            <a:pPr marL="914400" lvl="1" indent="-457200">
              <a:buNone/>
            </a:pPr>
            <a:endParaRPr lang="en-AU"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Revenue - The Key</a:t>
            </a:r>
            <a:endParaRPr lang="en-AU" dirty="0"/>
          </a:p>
        </p:txBody>
      </p:sp>
      <p:sp>
        <p:nvSpPr>
          <p:cNvPr id="3" name="Content Placeholder 2"/>
          <p:cNvSpPr>
            <a:spLocks noGrp="1"/>
          </p:cNvSpPr>
          <p:nvPr>
            <p:ph idx="1"/>
          </p:nvPr>
        </p:nvSpPr>
        <p:spPr>
          <a:xfrm>
            <a:off x="827585" y="1340768"/>
            <a:ext cx="4032447" cy="4785395"/>
          </a:xfrm>
        </p:spPr>
        <p:txBody>
          <a:bodyPr/>
          <a:lstStyle/>
          <a:p>
            <a:pPr>
              <a:buNone/>
            </a:pPr>
            <a:endParaRPr lang="en-AU" dirty="0" smtClean="0"/>
          </a:p>
          <a:p>
            <a:pPr algn="ctr">
              <a:buNone/>
            </a:pPr>
            <a:r>
              <a:rPr lang="en-AU" dirty="0" smtClean="0"/>
              <a:t>Section 205 – 25 (4)</a:t>
            </a:r>
          </a:p>
          <a:p>
            <a:pPr algn="ctr">
              <a:buNone/>
            </a:pPr>
            <a:r>
              <a:rPr lang="en-AU" i="1" dirty="0" smtClean="0"/>
              <a:t>Revenue to be calculated in accordance with accounting standards (even if the standard does not otherwise apply)</a:t>
            </a:r>
          </a:p>
          <a:p>
            <a:pPr algn="ctr">
              <a:buNone/>
            </a:pPr>
            <a:endParaRPr lang="en-AU" i="1" dirty="0" smtClean="0"/>
          </a:p>
          <a:p>
            <a:pPr algn="ctr">
              <a:buNone/>
            </a:pPr>
            <a:endParaRPr lang="en-AU" i="1" dirty="0" smtClean="0"/>
          </a:p>
          <a:p>
            <a:endParaRPr lang="en-AU" dirty="0"/>
          </a:p>
        </p:txBody>
      </p:sp>
      <p:pic>
        <p:nvPicPr>
          <p:cNvPr id="4099" name="Picture 3" descr="C:\Users\pns\AppData\Local\Microsoft\Windows\Temporary Internet Files\Content.IE5\VFFLPM5A\MP900316491[1].jpg"/>
          <p:cNvPicPr>
            <a:picLocks noChangeAspect="1" noChangeArrowheads="1"/>
          </p:cNvPicPr>
          <p:nvPr/>
        </p:nvPicPr>
        <p:blipFill>
          <a:blip r:embed="rId3" cstate="print"/>
          <a:srcRect/>
          <a:stretch>
            <a:fillRect/>
          </a:stretch>
        </p:blipFill>
        <p:spPr bwMode="auto">
          <a:xfrm>
            <a:off x="5148064" y="1772816"/>
            <a:ext cx="3657600" cy="3384376"/>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Revenue</a:t>
            </a:r>
            <a:endParaRPr lang="en-AU" dirty="0"/>
          </a:p>
        </p:txBody>
      </p:sp>
      <p:graphicFrame>
        <p:nvGraphicFramePr>
          <p:cNvPr id="4" name="Content Placeholder 3"/>
          <p:cNvGraphicFramePr>
            <a:graphicFrameLocks noGrp="1"/>
          </p:cNvGraphicFramePr>
          <p:nvPr>
            <p:ph idx="1"/>
          </p:nvPr>
        </p:nvGraphicFramePr>
        <p:xfrm>
          <a:off x="683568" y="1268760"/>
          <a:ext cx="738259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16632"/>
            <a:ext cx="6049367" cy="864443"/>
          </a:xfrm>
        </p:spPr>
        <p:txBody>
          <a:bodyPr>
            <a:normAutofit fontScale="90000"/>
          </a:bodyPr>
          <a:lstStyle/>
          <a:p>
            <a:r>
              <a:rPr lang="en-AU" dirty="0" smtClean="0"/>
              <a:t>Whose revenue - Consolidation ???</a:t>
            </a:r>
            <a:endParaRPr lang="en-AU" dirty="0"/>
          </a:p>
        </p:txBody>
      </p:sp>
      <p:sp>
        <p:nvSpPr>
          <p:cNvPr id="3" name="Content Placeholder 2"/>
          <p:cNvSpPr>
            <a:spLocks noGrp="1"/>
          </p:cNvSpPr>
          <p:nvPr>
            <p:ph idx="1"/>
          </p:nvPr>
        </p:nvSpPr>
        <p:spPr>
          <a:xfrm>
            <a:off x="285720" y="1268760"/>
            <a:ext cx="8390736" cy="4857403"/>
          </a:xfrm>
        </p:spPr>
        <p:txBody>
          <a:bodyPr>
            <a:normAutofit fontScale="92500" lnSpcReduction="10000"/>
          </a:bodyPr>
          <a:lstStyle/>
          <a:p>
            <a:r>
              <a:rPr lang="en-AU" b="1" dirty="0" smtClean="0"/>
              <a:t>AASB 10 Consolidated financial statements </a:t>
            </a:r>
          </a:p>
          <a:p>
            <a:pPr lvl="1"/>
            <a:r>
              <a:rPr lang="en-AU" dirty="0" smtClean="0"/>
              <a:t>The objective of this Standard is to establish principles for the presentation and preparation of consolidated financial statements when an entity controls one or more other entities.</a:t>
            </a:r>
          </a:p>
          <a:p>
            <a:pPr lvl="1"/>
            <a:r>
              <a:rPr lang="en-AU" dirty="0" smtClean="0"/>
              <a:t>Application NFP 1 Jan 20014 </a:t>
            </a:r>
          </a:p>
          <a:p>
            <a:r>
              <a:rPr lang="en-AU" b="1" dirty="0" smtClean="0"/>
              <a:t>ED328 Consolidated financial statements</a:t>
            </a:r>
          </a:p>
          <a:p>
            <a:pPr lvl="1"/>
            <a:r>
              <a:rPr lang="en-AU" dirty="0" smtClean="0"/>
              <a:t>Australian Implementation guidance for not for profit entities</a:t>
            </a:r>
          </a:p>
          <a:p>
            <a:r>
              <a:rPr lang="en-AU" b="1" dirty="0" smtClean="0"/>
              <a:t>AASB 27 Separate Financial Statements</a:t>
            </a:r>
          </a:p>
          <a:p>
            <a:pPr lvl="1"/>
            <a:r>
              <a:rPr lang="en-AU" dirty="0" smtClean="0"/>
              <a:t>The objective of this Standard is to prescribe the accounting and disclosure requirements for investments in subsidiaries, joint ventures and associates when an entity prepares separate financial statements. </a:t>
            </a:r>
            <a:endParaRPr lang="en-AU"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revenue?</a:t>
            </a:r>
            <a:endParaRPr lang="en-AU" dirty="0"/>
          </a:p>
        </p:txBody>
      </p:sp>
      <p:sp>
        <p:nvSpPr>
          <p:cNvPr id="3" name="Content Placeholder 2"/>
          <p:cNvSpPr>
            <a:spLocks noGrp="1"/>
          </p:cNvSpPr>
          <p:nvPr>
            <p:ph idx="1"/>
          </p:nvPr>
        </p:nvSpPr>
        <p:spPr>
          <a:xfrm>
            <a:off x="251520" y="1484784"/>
            <a:ext cx="5040560" cy="4320480"/>
          </a:xfrm>
        </p:spPr>
        <p:txBody>
          <a:bodyPr>
            <a:normAutofit fontScale="77500" lnSpcReduction="20000"/>
          </a:bodyPr>
          <a:lstStyle/>
          <a:p>
            <a:pPr algn="ctr">
              <a:buNone/>
            </a:pPr>
            <a:r>
              <a:rPr lang="en-AU" sz="3400" b="1" dirty="0" smtClean="0"/>
              <a:t>Revenue is one part of income</a:t>
            </a:r>
          </a:p>
          <a:p>
            <a:pPr algn="ctr">
              <a:buNone/>
            </a:pPr>
            <a:endParaRPr lang="en-AU" b="1" dirty="0" smtClean="0"/>
          </a:p>
          <a:p>
            <a:pPr algn="ctr">
              <a:buNone/>
            </a:pPr>
            <a:r>
              <a:rPr lang="en-AU" b="1" dirty="0" smtClean="0"/>
              <a:t>‘revenue’</a:t>
            </a:r>
            <a:r>
              <a:rPr lang="en-AU" dirty="0" smtClean="0"/>
              <a:t> means the </a:t>
            </a:r>
            <a:r>
              <a:rPr lang="en-AU" b="1" dirty="0" smtClean="0"/>
              <a:t>‘gross inflow</a:t>
            </a:r>
            <a:r>
              <a:rPr lang="en-AU" dirty="0" smtClean="0"/>
              <a:t> of economic benefits during the period </a:t>
            </a:r>
            <a:r>
              <a:rPr lang="en-AU" b="1" dirty="0" smtClean="0"/>
              <a:t>arising in the course of the ordinary activities</a:t>
            </a:r>
            <a:r>
              <a:rPr lang="en-AU" dirty="0" smtClean="0"/>
              <a:t> of an entity when those inflows result in increases in equity, other than increases relating to contributions from equity participants’ (AASB 118 Revenue, Definitions paragraph 7). </a:t>
            </a:r>
          </a:p>
          <a:p>
            <a:pPr algn="ctr">
              <a:buNone/>
            </a:pPr>
            <a:endParaRPr lang="en-AU" dirty="0" smtClean="0"/>
          </a:p>
          <a:p>
            <a:pPr algn="ctr"/>
            <a:endParaRPr lang="en-AU" dirty="0" smtClean="0"/>
          </a:p>
          <a:p>
            <a:pPr lvl="1" algn="ctr"/>
            <a:endParaRPr lang="en-AU" dirty="0"/>
          </a:p>
        </p:txBody>
      </p:sp>
      <p:pic>
        <p:nvPicPr>
          <p:cNvPr id="5123" name="Picture 3" descr="C:\Users\pns\AppData\Local\Microsoft\Windows\Temporary Internet Files\Content.IE5\L1J5L2P5\MC900442070[1].wmf"/>
          <p:cNvPicPr>
            <a:picLocks noChangeAspect="1" noChangeArrowheads="1"/>
          </p:cNvPicPr>
          <p:nvPr/>
        </p:nvPicPr>
        <p:blipFill>
          <a:blip r:embed="rId3" cstate="print"/>
          <a:srcRect/>
          <a:stretch>
            <a:fillRect/>
          </a:stretch>
        </p:blipFill>
        <p:spPr bwMode="auto">
          <a:xfrm>
            <a:off x="5292080" y="1916832"/>
            <a:ext cx="3621981" cy="3240359"/>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Revenue includes...</a:t>
            </a:r>
            <a:endParaRPr lang="en-AU" b="1" dirty="0"/>
          </a:p>
        </p:txBody>
      </p:sp>
      <p:sp>
        <p:nvSpPr>
          <p:cNvPr id="3" name="Content Placeholder 2"/>
          <p:cNvSpPr>
            <a:spLocks noGrp="1"/>
          </p:cNvSpPr>
          <p:nvPr>
            <p:ph idx="1"/>
          </p:nvPr>
        </p:nvSpPr>
        <p:spPr/>
        <p:txBody>
          <a:bodyPr>
            <a:normAutofit lnSpcReduction="10000"/>
          </a:bodyPr>
          <a:lstStyle/>
          <a:p>
            <a:pPr>
              <a:buNone/>
            </a:pPr>
            <a:r>
              <a:rPr lang="en-AU" dirty="0" smtClean="0"/>
              <a:t>The following are examples of inflows that are likely to be revenue:</a:t>
            </a:r>
          </a:p>
          <a:p>
            <a:pPr lvl="1"/>
            <a:r>
              <a:rPr lang="en-AU" dirty="0" smtClean="0"/>
              <a:t>government and other grants </a:t>
            </a:r>
          </a:p>
          <a:p>
            <a:pPr lvl="1"/>
            <a:r>
              <a:rPr lang="en-AU" dirty="0" smtClean="0"/>
              <a:t>donations </a:t>
            </a:r>
          </a:p>
          <a:p>
            <a:pPr lvl="1"/>
            <a:r>
              <a:rPr lang="en-AU" dirty="0" smtClean="0"/>
              <a:t>fundraising activities </a:t>
            </a:r>
          </a:p>
          <a:p>
            <a:pPr lvl="1"/>
            <a:r>
              <a:rPr lang="en-AU" dirty="0" smtClean="0"/>
              <a:t>bequests or legacies </a:t>
            </a:r>
          </a:p>
          <a:p>
            <a:pPr lvl="1"/>
            <a:r>
              <a:rPr lang="en-AU" dirty="0" smtClean="0"/>
              <a:t>fees and charges for provision of services </a:t>
            </a:r>
          </a:p>
          <a:p>
            <a:pPr lvl="1"/>
            <a:r>
              <a:rPr lang="en-AU" dirty="0" smtClean="0"/>
              <a:t>sales of goods </a:t>
            </a:r>
          </a:p>
          <a:p>
            <a:pPr lvl="1"/>
            <a:r>
              <a:rPr lang="en-AU" dirty="0" smtClean="0"/>
              <a:t>interest earned, and</a:t>
            </a:r>
          </a:p>
          <a:p>
            <a:pPr lvl="1"/>
            <a:r>
              <a:rPr lang="en-AU" dirty="0" smtClean="0"/>
              <a:t>dividends or similar distributions. </a:t>
            </a:r>
          </a:p>
          <a:p>
            <a:endParaRPr lang="en-AU"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16632"/>
            <a:ext cx="5977359" cy="864443"/>
          </a:xfrm>
        </p:spPr>
        <p:txBody>
          <a:bodyPr>
            <a:normAutofit fontScale="90000"/>
          </a:bodyPr>
          <a:lstStyle/>
          <a:p>
            <a:r>
              <a:rPr lang="en-AU" b="1" dirty="0" smtClean="0"/>
              <a:t>What does revenue not include?</a:t>
            </a:r>
            <a:endParaRPr lang="en-AU" dirty="0"/>
          </a:p>
        </p:txBody>
      </p:sp>
      <p:sp>
        <p:nvSpPr>
          <p:cNvPr id="3" name="Content Placeholder 2"/>
          <p:cNvSpPr>
            <a:spLocks noGrp="1"/>
          </p:cNvSpPr>
          <p:nvPr>
            <p:ph idx="1"/>
          </p:nvPr>
        </p:nvSpPr>
        <p:spPr>
          <a:xfrm>
            <a:off x="395536" y="1196752"/>
            <a:ext cx="8321703" cy="4525963"/>
          </a:xfrm>
        </p:spPr>
        <p:txBody>
          <a:bodyPr>
            <a:normAutofit fontScale="85000" lnSpcReduction="10000"/>
          </a:bodyPr>
          <a:lstStyle/>
          <a:p>
            <a:r>
              <a:rPr lang="en-AU" b="1" dirty="0" smtClean="0"/>
              <a:t>Amounts collected for others </a:t>
            </a:r>
          </a:p>
          <a:p>
            <a:pPr lvl="1"/>
            <a:r>
              <a:rPr lang="en-AU" dirty="0" smtClean="0"/>
              <a:t>Under the AASB standards, ‘amounts collected on behalf of third parties’ are </a:t>
            </a:r>
            <a:r>
              <a:rPr lang="en-AU" b="1" dirty="0" smtClean="0"/>
              <a:t>not</a:t>
            </a:r>
            <a:r>
              <a:rPr lang="en-AU" dirty="0" smtClean="0"/>
              <a:t> revenue. This can include:</a:t>
            </a:r>
          </a:p>
          <a:p>
            <a:pPr lvl="2"/>
            <a:r>
              <a:rPr lang="en-AU" dirty="0" smtClean="0"/>
              <a:t>any sales taxes, goods and services taxes and value added taxes </a:t>
            </a:r>
          </a:p>
          <a:p>
            <a:pPr lvl="2"/>
            <a:r>
              <a:rPr lang="en-AU" dirty="0" smtClean="0"/>
              <a:t>any amounts collected by your charity acting as an agent on behalf of another person or organisation (the ‘principal’) (AASB 118 Revenue, paragraph 8). </a:t>
            </a:r>
          </a:p>
          <a:p>
            <a:r>
              <a:rPr lang="en-AU" b="1" dirty="0" smtClean="0"/>
              <a:t>Income that is not revenue</a:t>
            </a:r>
          </a:p>
          <a:p>
            <a:pPr lvl="1"/>
            <a:r>
              <a:rPr lang="en-AU" dirty="0" smtClean="0"/>
              <a:t>The following are gains that would not be revenue (Framework for the Preparation and Presentation of Financial Statements, paragraphs 75 and 76):</a:t>
            </a:r>
          </a:p>
          <a:p>
            <a:pPr lvl="2"/>
            <a:r>
              <a:rPr lang="en-AU" dirty="0" smtClean="0"/>
              <a:t>gains from the sale of ‘non-current’ assets, such as property, plant or equipment </a:t>
            </a:r>
          </a:p>
          <a:p>
            <a:pPr lvl="2"/>
            <a:r>
              <a:rPr lang="en-AU" dirty="0" smtClean="0"/>
              <a:t>unrealised gains, for example on the revaluation of certain assets. </a:t>
            </a:r>
          </a:p>
          <a:p>
            <a:endParaRPr lang="en-AU"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76672"/>
            <a:ext cx="6048672" cy="646331"/>
          </a:xfrm>
          <a:prstGeom prst="rect">
            <a:avLst/>
          </a:prstGeom>
        </p:spPr>
        <p:txBody>
          <a:bodyPr wrap="square">
            <a:spAutoFit/>
          </a:bodyPr>
          <a:lstStyle/>
          <a:p>
            <a:r>
              <a:rPr lang="en-AU" sz="3600" dirty="0" smtClean="0">
                <a:solidFill>
                  <a:srgbClr val="C40F2F"/>
                </a:solidFill>
              </a:rPr>
              <a:t>ACNC Reporting Summary</a:t>
            </a:r>
          </a:p>
        </p:txBody>
      </p:sp>
      <p:pic>
        <p:nvPicPr>
          <p:cNvPr id="5" name="Picture 4" descr="SDXTMPPPT01.emf"/>
          <p:cNvPicPr>
            <a:picLocks/>
          </p:cNvPicPr>
          <p:nvPr/>
        </p:nvPicPr>
        <p:blipFill>
          <a:blip r:embed="rId3" cstate="print"/>
          <a:stretch>
            <a:fillRect/>
          </a:stretch>
        </p:blipFill>
        <p:spPr>
          <a:xfrm>
            <a:off x="251520" y="1196752"/>
            <a:ext cx="8641655" cy="4608512"/>
          </a:xfrm>
          <a:prstGeom prst="rect">
            <a:avLst/>
          </a:prstGeom>
        </p:spPr>
      </p:pic>
      <p:sp>
        <p:nvSpPr>
          <p:cNvPr id="6" name="Oval 5"/>
          <p:cNvSpPr/>
          <p:nvPr/>
        </p:nvSpPr>
        <p:spPr bwMode="auto">
          <a:xfrm>
            <a:off x="4139952" y="1124744"/>
            <a:ext cx="4824536" cy="1440160"/>
          </a:xfrm>
          <a:prstGeom prst="ellipse">
            <a:avLst/>
          </a:prstGeom>
          <a:noFill/>
          <a:ln w="4445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76672"/>
            <a:ext cx="6048672" cy="646331"/>
          </a:xfrm>
          <a:prstGeom prst="rect">
            <a:avLst/>
          </a:prstGeom>
        </p:spPr>
        <p:txBody>
          <a:bodyPr wrap="square">
            <a:spAutoFit/>
          </a:bodyPr>
          <a:lstStyle/>
          <a:p>
            <a:r>
              <a:rPr lang="en-AU" sz="3600" dirty="0" smtClean="0">
                <a:solidFill>
                  <a:srgbClr val="C40F2F"/>
                </a:solidFill>
              </a:rPr>
              <a:t>ACNC Reporting Summary</a:t>
            </a:r>
          </a:p>
        </p:txBody>
      </p:sp>
      <p:pic>
        <p:nvPicPr>
          <p:cNvPr id="5" name="Picture 4" descr="SDXTMPPPT01.emf"/>
          <p:cNvPicPr>
            <a:picLocks/>
          </p:cNvPicPr>
          <p:nvPr/>
        </p:nvPicPr>
        <p:blipFill>
          <a:blip r:embed="rId3" cstate="print"/>
          <a:stretch>
            <a:fillRect/>
          </a:stretch>
        </p:blipFill>
        <p:spPr>
          <a:xfrm>
            <a:off x="251520" y="1196752"/>
            <a:ext cx="8641655" cy="4608512"/>
          </a:xfrm>
          <a:prstGeom prst="rect">
            <a:avLst/>
          </a:prstGeom>
        </p:spPr>
      </p:pic>
      <p:sp>
        <p:nvSpPr>
          <p:cNvPr id="6" name="Oval 5"/>
          <p:cNvSpPr/>
          <p:nvPr/>
        </p:nvSpPr>
        <p:spPr bwMode="auto">
          <a:xfrm>
            <a:off x="4139952" y="2636912"/>
            <a:ext cx="4824536" cy="1800200"/>
          </a:xfrm>
          <a:prstGeom prst="ellipse">
            <a:avLst/>
          </a:prstGeom>
          <a:noFill/>
          <a:ln w="4445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76672"/>
            <a:ext cx="6048672" cy="646331"/>
          </a:xfrm>
          <a:prstGeom prst="rect">
            <a:avLst/>
          </a:prstGeom>
        </p:spPr>
        <p:txBody>
          <a:bodyPr wrap="square">
            <a:spAutoFit/>
          </a:bodyPr>
          <a:lstStyle/>
          <a:p>
            <a:r>
              <a:rPr lang="en-AU" sz="3600" dirty="0" smtClean="0">
                <a:solidFill>
                  <a:srgbClr val="C40F2F"/>
                </a:solidFill>
              </a:rPr>
              <a:t>ACNC Reporting Summary</a:t>
            </a:r>
          </a:p>
        </p:txBody>
      </p:sp>
      <p:pic>
        <p:nvPicPr>
          <p:cNvPr id="5" name="Picture 4" descr="SDXTMPPPT01.emf"/>
          <p:cNvPicPr>
            <a:picLocks/>
          </p:cNvPicPr>
          <p:nvPr/>
        </p:nvPicPr>
        <p:blipFill>
          <a:blip r:embed="rId2" cstate="print"/>
          <a:stretch>
            <a:fillRect/>
          </a:stretch>
        </p:blipFill>
        <p:spPr>
          <a:xfrm>
            <a:off x="251520" y="1196752"/>
            <a:ext cx="8641655" cy="4608512"/>
          </a:xfrm>
          <a:prstGeom prst="rect">
            <a:avLst/>
          </a:prstGeom>
        </p:spPr>
      </p:pic>
      <p:sp>
        <p:nvSpPr>
          <p:cNvPr id="6" name="Oval 5"/>
          <p:cNvSpPr/>
          <p:nvPr/>
        </p:nvSpPr>
        <p:spPr bwMode="auto">
          <a:xfrm>
            <a:off x="4139952" y="4221088"/>
            <a:ext cx="4824536" cy="1800200"/>
          </a:xfrm>
          <a:prstGeom prst="ellipse">
            <a:avLst/>
          </a:prstGeom>
          <a:noFill/>
          <a:ln w="4445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76672"/>
            <a:ext cx="6048672" cy="646331"/>
          </a:xfrm>
          <a:prstGeom prst="rect">
            <a:avLst/>
          </a:prstGeom>
        </p:spPr>
        <p:txBody>
          <a:bodyPr wrap="square">
            <a:spAutoFit/>
          </a:bodyPr>
          <a:lstStyle/>
          <a:p>
            <a:r>
              <a:rPr lang="en-AU" sz="3600" dirty="0" smtClean="0">
                <a:solidFill>
                  <a:srgbClr val="C40F2F"/>
                </a:solidFill>
              </a:rPr>
              <a:t>ACNC Reporting Summary</a:t>
            </a:r>
          </a:p>
        </p:txBody>
      </p:sp>
      <p:pic>
        <p:nvPicPr>
          <p:cNvPr id="5" name="Picture 4" descr="SDXTMPPPT01.emf"/>
          <p:cNvPicPr>
            <a:picLocks/>
          </p:cNvPicPr>
          <p:nvPr/>
        </p:nvPicPr>
        <p:blipFill>
          <a:blip r:embed="rId2" cstate="print"/>
          <a:stretch>
            <a:fillRect/>
          </a:stretch>
        </p:blipFill>
        <p:spPr>
          <a:xfrm>
            <a:off x="251520" y="1196752"/>
            <a:ext cx="8641655" cy="4608512"/>
          </a:xfrm>
          <a:prstGeom prst="rect">
            <a:avLst/>
          </a:prstGeom>
        </p:spPr>
      </p:pic>
      <p:sp>
        <p:nvSpPr>
          <p:cNvPr id="6" name="Oval 5"/>
          <p:cNvSpPr/>
          <p:nvPr/>
        </p:nvSpPr>
        <p:spPr bwMode="auto">
          <a:xfrm>
            <a:off x="6660232" y="2204864"/>
            <a:ext cx="2304256" cy="3816424"/>
          </a:xfrm>
          <a:prstGeom prst="ellipse">
            <a:avLst/>
          </a:prstGeom>
          <a:noFill/>
          <a:ln w="4445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smtClean="0"/>
              <a:t>What does it mean for you?</a:t>
            </a:r>
            <a:endParaRPr lang="en-AU" dirty="0"/>
          </a:p>
        </p:txBody>
      </p:sp>
      <p:sp>
        <p:nvSpPr>
          <p:cNvPr id="4" name="Text Placeholder 3"/>
          <p:cNvSpPr>
            <a:spLocks noGrp="1"/>
          </p:cNvSpPr>
          <p:nvPr>
            <p:ph type="body" sz="quarter" idx="10"/>
          </p:nvPr>
        </p:nvSpPr>
        <p:spPr>
          <a:xfrm>
            <a:off x="1619672" y="1412777"/>
            <a:ext cx="5472608" cy="4176464"/>
          </a:xfrm>
        </p:spPr>
        <p:txBody>
          <a:bodyPr/>
          <a:lstStyle/>
          <a:p>
            <a:r>
              <a:rPr lang="en-AU" dirty="0" smtClean="0"/>
              <a:t>“These are the most important reforms to the sector in 100 years...”</a:t>
            </a:r>
          </a:p>
          <a:p>
            <a:r>
              <a:rPr lang="en-AU" dirty="0" smtClean="0"/>
              <a:t>Senator </a:t>
            </a:r>
            <a:r>
              <a:rPr lang="en-AU" dirty="0" err="1" smtClean="0"/>
              <a:t>Arbib</a:t>
            </a:r>
            <a:endParaRPr lang="en-AU"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Legislative requirements</a:t>
            </a:r>
            <a:endParaRPr lang="en-AU" dirty="0"/>
          </a:p>
        </p:txBody>
      </p:sp>
      <p:sp>
        <p:nvSpPr>
          <p:cNvPr id="3" name="Content Placeholder 2"/>
          <p:cNvSpPr>
            <a:spLocks noGrp="1"/>
          </p:cNvSpPr>
          <p:nvPr>
            <p:ph idx="1"/>
          </p:nvPr>
        </p:nvSpPr>
        <p:spPr>
          <a:xfrm>
            <a:off x="285721" y="1600200"/>
            <a:ext cx="4790335" cy="4525963"/>
          </a:xfrm>
        </p:spPr>
        <p:txBody>
          <a:bodyPr>
            <a:normAutofit/>
          </a:bodyPr>
          <a:lstStyle/>
          <a:p>
            <a:pPr>
              <a:buNone/>
            </a:pPr>
            <a:r>
              <a:rPr lang="en-AU" dirty="0" smtClean="0"/>
              <a:t>Division 60 – Reporting</a:t>
            </a:r>
          </a:p>
          <a:p>
            <a:r>
              <a:rPr lang="en-AU" sz="1900" b="1" dirty="0" smtClean="0"/>
              <a:t>60-15 Requirements for annual financial reports</a:t>
            </a:r>
          </a:p>
          <a:p>
            <a:pPr lvl="1"/>
            <a:r>
              <a:rPr lang="en-AU" sz="1500" dirty="0" smtClean="0"/>
              <a:t>The financial report must comply with the requirements set out in the </a:t>
            </a:r>
            <a:r>
              <a:rPr lang="en-AU" sz="2400" dirty="0" smtClean="0"/>
              <a:t>regulations</a:t>
            </a:r>
          </a:p>
          <a:p>
            <a:pPr lvl="3">
              <a:buNone/>
            </a:pPr>
            <a:endParaRPr lang="en-AU" sz="1500" dirty="0" smtClean="0"/>
          </a:p>
          <a:p>
            <a:pPr lvl="2"/>
            <a:endParaRPr lang="en-AU" sz="1600" dirty="0" smtClean="0"/>
          </a:p>
          <a:p>
            <a:pPr lvl="2"/>
            <a:endParaRPr lang="en-AU" dirty="0" smtClean="0"/>
          </a:p>
        </p:txBody>
      </p:sp>
      <p:pic>
        <p:nvPicPr>
          <p:cNvPr id="5123" name="Picture 3" descr="C:\Users\pns\AppData\Local\Microsoft\Windows\Temporary Internet Files\Content.IE5\9JCQRYZQ\MC900441952[1].wmf"/>
          <p:cNvPicPr>
            <a:picLocks noChangeAspect="1" noChangeArrowheads="1"/>
          </p:cNvPicPr>
          <p:nvPr/>
        </p:nvPicPr>
        <p:blipFill>
          <a:blip r:embed="rId3" cstate="print"/>
          <a:srcRect/>
          <a:stretch>
            <a:fillRect/>
          </a:stretch>
        </p:blipFill>
        <p:spPr bwMode="auto">
          <a:xfrm>
            <a:off x="4427984" y="1916832"/>
            <a:ext cx="3875236" cy="3831856"/>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Legislative requirements</a:t>
            </a:r>
            <a:endParaRPr lang="en-AU" dirty="0"/>
          </a:p>
        </p:txBody>
      </p:sp>
      <p:sp>
        <p:nvSpPr>
          <p:cNvPr id="3" name="Content Placeholder 2"/>
          <p:cNvSpPr>
            <a:spLocks noGrp="1"/>
          </p:cNvSpPr>
          <p:nvPr>
            <p:ph idx="1"/>
          </p:nvPr>
        </p:nvSpPr>
        <p:spPr>
          <a:xfrm>
            <a:off x="285721" y="1600201"/>
            <a:ext cx="6158487" cy="2548880"/>
          </a:xfrm>
        </p:spPr>
        <p:txBody>
          <a:bodyPr>
            <a:normAutofit/>
          </a:bodyPr>
          <a:lstStyle/>
          <a:p>
            <a:r>
              <a:rPr lang="en-AU" sz="2300" b="1" dirty="0" smtClean="0">
                <a:solidFill>
                  <a:srgbClr val="00B050"/>
                </a:solidFill>
              </a:rPr>
              <a:t>We now have regulations !!!</a:t>
            </a:r>
            <a:r>
              <a:rPr lang="en-AU" sz="2300" dirty="0" smtClean="0"/>
              <a:t>:</a:t>
            </a:r>
          </a:p>
          <a:p>
            <a:pPr lvl="1"/>
            <a:r>
              <a:rPr lang="en-AU" b="1" dirty="0" smtClean="0"/>
              <a:t>Financial report consists of (S 60.5):</a:t>
            </a:r>
          </a:p>
          <a:p>
            <a:pPr marL="1371600" lvl="2" indent="-457200">
              <a:buFont typeface="+mj-lt"/>
              <a:buAutoNum type="arabicPeriod"/>
            </a:pPr>
            <a:r>
              <a:rPr lang="en-AU" b="1" dirty="0" smtClean="0"/>
              <a:t>Financial statements</a:t>
            </a:r>
          </a:p>
          <a:p>
            <a:pPr marL="1371600" lvl="2" indent="-457200">
              <a:buFont typeface="+mj-lt"/>
              <a:buAutoNum type="arabicPeriod"/>
            </a:pPr>
            <a:r>
              <a:rPr lang="en-AU" b="1" dirty="0" smtClean="0"/>
              <a:t>Notes to the financial statements</a:t>
            </a:r>
          </a:p>
          <a:p>
            <a:pPr marL="1371600" lvl="2" indent="-457200">
              <a:buFont typeface="+mj-lt"/>
              <a:buAutoNum type="arabicPeriod"/>
            </a:pPr>
            <a:r>
              <a:rPr lang="en-AU" b="1" dirty="0" smtClean="0"/>
              <a:t>Responsible entities declaration</a:t>
            </a:r>
          </a:p>
          <a:p>
            <a:pPr lvl="3"/>
            <a:endParaRPr lang="en-AU" sz="1500" dirty="0" smtClean="0"/>
          </a:p>
          <a:p>
            <a:pPr lvl="2"/>
            <a:endParaRPr lang="en-AU" sz="1600" dirty="0" smtClean="0"/>
          </a:p>
          <a:p>
            <a:pPr lvl="2"/>
            <a:endParaRPr lang="en-AU" dirty="0" smtClean="0"/>
          </a:p>
        </p:txBody>
      </p:sp>
      <p:pic>
        <p:nvPicPr>
          <p:cNvPr id="6" name="Picture 4" descr="C:\Users\pns\AppData\Local\Microsoft\Windows\Temporary Internet Files\Content.IE5\VFFLPM5A\MC900439818[1].png"/>
          <p:cNvPicPr>
            <a:picLocks noChangeAspect="1" noChangeArrowheads="1"/>
          </p:cNvPicPr>
          <p:nvPr/>
        </p:nvPicPr>
        <p:blipFill>
          <a:blip r:embed="rId3" cstate="print"/>
          <a:srcRect/>
          <a:stretch>
            <a:fillRect/>
          </a:stretch>
        </p:blipFill>
        <p:spPr bwMode="auto">
          <a:xfrm>
            <a:off x="5796136" y="1700808"/>
            <a:ext cx="3131840" cy="3797379"/>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Legislative requirements</a:t>
            </a:r>
            <a:endParaRPr lang="en-AU" dirty="0"/>
          </a:p>
        </p:txBody>
      </p:sp>
      <p:sp>
        <p:nvSpPr>
          <p:cNvPr id="3" name="Content Placeholder 2"/>
          <p:cNvSpPr>
            <a:spLocks noGrp="1"/>
          </p:cNvSpPr>
          <p:nvPr>
            <p:ph idx="1"/>
          </p:nvPr>
        </p:nvSpPr>
        <p:spPr>
          <a:xfrm>
            <a:off x="0" y="1556792"/>
            <a:ext cx="7020272" cy="4525963"/>
          </a:xfrm>
        </p:spPr>
        <p:txBody>
          <a:bodyPr>
            <a:normAutofit lnSpcReduction="10000"/>
          </a:bodyPr>
          <a:lstStyle/>
          <a:p>
            <a:r>
              <a:rPr lang="en-AU" sz="2300" b="1" dirty="0" smtClean="0">
                <a:solidFill>
                  <a:srgbClr val="00B050"/>
                </a:solidFill>
              </a:rPr>
              <a:t>We now have regulations !!!</a:t>
            </a:r>
            <a:r>
              <a:rPr lang="en-AU" sz="2300" dirty="0" smtClean="0"/>
              <a:t>:</a:t>
            </a:r>
          </a:p>
          <a:p>
            <a:pPr lvl="1"/>
            <a:r>
              <a:rPr lang="en-AU" b="1" dirty="0" smtClean="0"/>
              <a:t>Financial Statements and Notes (S 60.10)</a:t>
            </a:r>
          </a:p>
          <a:p>
            <a:pPr lvl="2"/>
            <a:r>
              <a:rPr lang="en-AU" b="1" dirty="0" smtClean="0">
                <a:solidFill>
                  <a:srgbClr val="FF0000"/>
                </a:solidFill>
              </a:rPr>
              <a:t>“Financial statements” required by the accounting standards</a:t>
            </a:r>
          </a:p>
          <a:p>
            <a:pPr lvl="2"/>
            <a:r>
              <a:rPr lang="en-AU" b="1" dirty="0" smtClean="0">
                <a:solidFill>
                  <a:srgbClr val="FF0000"/>
                </a:solidFill>
              </a:rPr>
              <a:t>Notes required by the accounting standards</a:t>
            </a:r>
          </a:p>
          <a:p>
            <a:pPr lvl="2"/>
            <a:r>
              <a:rPr lang="en-AU" b="1" dirty="0" smtClean="0">
                <a:solidFill>
                  <a:srgbClr val="FF0000"/>
                </a:solidFill>
              </a:rPr>
              <a:t>Any other notes necessary to give a true and fair view of the financial position and performance </a:t>
            </a:r>
          </a:p>
          <a:p>
            <a:pPr lvl="2"/>
            <a:r>
              <a:rPr lang="en-AU" b="1" dirty="0" smtClean="0">
                <a:solidFill>
                  <a:srgbClr val="FF0000"/>
                </a:solidFill>
              </a:rPr>
              <a:t>Must give a true and fair view of the financial position and performance</a:t>
            </a:r>
          </a:p>
          <a:p>
            <a:pPr lvl="2"/>
            <a:r>
              <a:rPr lang="en-AU" b="1" dirty="0" smtClean="0">
                <a:solidFill>
                  <a:srgbClr val="FF0000"/>
                </a:solidFill>
              </a:rPr>
              <a:t>Must comply with accounting standards, except...</a:t>
            </a:r>
          </a:p>
          <a:p>
            <a:pPr lvl="2"/>
            <a:r>
              <a:rPr lang="en-AU" b="1" dirty="0" smtClean="0">
                <a:solidFill>
                  <a:srgbClr val="FF0000"/>
                </a:solidFill>
              </a:rPr>
              <a:t>Acknowledges reporting entity concept!</a:t>
            </a:r>
          </a:p>
          <a:p>
            <a:pPr lvl="3"/>
            <a:endParaRPr lang="en-AU" sz="1500" dirty="0" smtClean="0"/>
          </a:p>
          <a:p>
            <a:pPr lvl="2"/>
            <a:endParaRPr lang="en-AU" sz="1600" dirty="0" smtClean="0"/>
          </a:p>
          <a:p>
            <a:pPr lvl="2"/>
            <a:endParaRPr lang="en-AU" dirty="0" smtClean="0"/>
          </a:p>
        </p:txBody>
      </p:sp>
      <p:pic>
        <p:nvPicPr>
          <p:cNvPr id="4" name="Picture 4" descr="C:\Users\pns\AppData\Local\Microsoft\Windows\Temporary Internet Files\Content.IE5\VFFLPM5A\MC900439818[1].png"/>
          <p:cNvPicPr>
            <a:picLocks noChangeAspect="1" noChangeArrowheads="1"/>
          </p:cNvPicPr>
          <p:nvPr/>
        </p:nvPicPr>
        <p:blipFill>
          <a:blip r:embed="rId3" cstate="print"/>
          <a:srcRect/>
          <a:stretch>
            <a:fillRect/>
          </a:stretch>
        </p:blipFill>
        <p:spPr bwMode="auto">
          <a:xfrm>
            <a:off x="6503596" y="1988840"/>
            <a:ext cx="2494282" cy="3024336"/>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solidFill>
                  <a:srgbClr val="FF0000"/>
                </a:solidFill>
              </a:rPr>
              <a:t>Financial statements</a:t>
            </a:r>
            <a:endParaRPr lang="en-AU" dirty="0"/>
          </a:p>
        </p:txBody>
      </p:sp>
      <p:sp>
        <p:nvSpPr>
          <p:cNvPr id="3" name="Content Placeholder 2"/>
          <p:cNvSpPr>
            <a:spLocks noGrp="1"/>
          </p:cNvSpPr>
          <p:nvPr>
            <p:ph idx="1"/>
          </p:nvPr>
        </p:nvSpPr>
        <p:spPr/>
        <p:txBody>
          <a:bodyPr/>
          <a:lstStyle/>
          <a:p>
            <a:pPr lvl="1"/>
            <a:r>
              <a:rPr lang="en-AU" b="1" dirty="0" smtClean="0">
                <a:solidFill>
                  <a:srgbClr val="00B0F0"/>
                </a:solidFill>
              </a:rPr>
              <a:t>“Financial statements” required by the accounting standards</a:t>
            </a:r>
            <a:endParaRPr lang="en-AU" dirty="0" smtClean="0">
              <a:solidFill>
                <a:srgbClr val="00B0F0"/>
              </a:solidFill>
            </a:endParaRPr>
          </a:p>
          <a:p>
            <a:pPr lvl="2"/>
            <a:r>
              <a:rPr lang="en-AU" dirty="0" smtClean="0"/>
              <a:t>Statement of financial position</a:t>
            </a:r>
          </a:p>
          <a:p>
            <a:pPr lvl="2"/>
            <a:r>
              <a:rPr lang="en-AU" dirty="0" smtClean="0"/>
              <a:t>Statement of profit and loss and other comprehensive income for the period</a:t>
            </a:r>
          </a:p>
          <a:p>
            <a:pPr lvl="2"/>
            <a:r>
              <a:rPr lang="en-AU" dirty="0" smtClean="0"/>
              <a:t>Statement of changes in equity for the period</a:t>
            </a:r>
          </a:p>
          <a:p>
            <a:pPr lvl="2"/>
            <a:r>
              <a:rPr lang="en-AU" dirty="0" smtClean="0"/>
              <a:t>Statement of cash flows for the period</a:t>
            </a:r>
            <a:endParaRPr lang="en-AU"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Legislative requirements</a:t>
            </a:r>
            <a:endParaRPr lang="en-AU" dirty="0"/>
          </a:p>
        </p:txBody>
      </p:sp>
      <p:sp>
        <p:nvSpPr>
          <p:cNvPr id="3" name="Content Placeholder 2"/>
          <p:cNvSpPr>
            <a:spLocks noGrp="1"/>
          </p:cNvSpPr>
          <p:nvPr>
            <p:ph idx="1"/>
          </p:nvPr>
        </p:nvSpPr>
        <p:spPr>
          <a:xfrm>
            <a:off x="285721" y="1600200"/>
            <a:ext cx="5222383" cy="4525963"/>
          </a:xfrm>
        </p:spPr>
        <p:txBody>
          <a:bodyPr>
            <a:normAutofit/>
          </a:bodyPr>
          <a:lstStyle/>
          <a:p>
            <a:r>
              <a:rPr lang="en-AU" sz="2300" b="1" dirty="0" smtClean="0">
                <a:solidFill>
                  <a:srgbClr val="00B050"/>
                </a:solidFill>
              </a:rPr>
              <a:t>We now have regulations !!!</a:t>
            </a:r>
            <a:r>
              <a:rPr lang="en-AU" sz="2300" dirty="0" smtClean="0"/>
              <a:t>:</a:t>
            </a:r>
          </a:p>
          <a:p>
            <a:pPr lvl="1"/>
            <a:r>
              <a:rPr lang="en-AU" b="1" dirty="0" smtClean="0"/>
              <a:t>Responsible entities declaration (S 60.15):</a:t>
            </a:r>
          </a:p>
          <a:p>
            <a:pPr marL="1371600" lvl="2" indent="-457200">
              <a:buFont typeface="+mj-lt"/>
              <a:buAutoNum type="arabicPeriod"/>
            </a:pPr>
            <a:r>
              <a:rPr lang="en-AU" b="1" dirty="0" smtClean="0"/>
              <a:t>Financial statements comply</a:t>
            </a:r>
          </a:p>
          <a:p>
            <a:pPr marL="1371600" lvl="2" indent="-457200">
              <a:buFont typeface="+mj-lt"/>
              <a:buAutoNum type="arabicPeriod"/>
            </a:pPr>
            <a:r>
              <a:rPr lang="en-AU" b="1" dirty="0" smtClean="0"/>
              <a:t>Pay debts as and when they fall due </a:t>
            </a:r>
          </a:p>
          <a:p>
            <a:pPr marL="1371600" lvl="2" indent="-457200">
              <a:buFont typeface="+mj-lt"/>
              <a:buAutoNum type="arabicPeriod"/>
            </a:pPr>
            <a:r>
              <a:rPr lang="en-AU" b="1" dirty="0" smtClean="0"/>
              <a:t>Signed by a responsible entity that is authorised</a:t>
            </a:r>
          </a:p>
          <a:p>
            <a:pPr lvl="3"/>
            <a:endParaRPr lang="en-AU" sz="1500" dirty="0" smtClean="0"/>
          </a:p>
          <a:p>
            <a:pPr lvl="2"/>
            <a:endParaRPr lang="en-AU" sz="1600" dirty="0" smtClean="0"/>
          </a:p>
          <a:p>
            <a:pPr lvl="2"/>
            <a:endParaRPr lang="en-AU" dirty="0" smtClean="0"/>
          </a:p>
        </p:txBody>
      </p:sp>
      <p:pic>
        <p:nvPicPr>
          <p:cNvPr id="4" name="Picture 2" descr="C:\Users\pns\AppData\Local\Microsoft\Windows\Temporary Internet Files\Content.IE5\9JCQRYZQ\MP900448273[1].jpg"/>
          <p:cNvPicPr>
            <a:picLocks noChangeAspect="1" noChangeArrowheads="1"/>
          </p:cNvPicPr>
          <p:nvPr/>
        </p:nvPicPr>
        <p:blipFill>
          <a:blip r:embed="rId3" cstate="print"/>
          <a:srcRect/>
          <a:stretch>
            <a:fillRect/>
          </a:stretch>
        </p:blipFill>
        <p:spPr bwMode="auto">
          <a:xfrm>
            <a:off x="6084168" y="2276872"/>
            <a:ext cx="2938454" cy="3692834"/>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Legislative requirements</a:t>
            </a:r>
            <a:endParaRPr lang="en-AU" dirty="0"/>
          </a:p>
        </p:txBody>
      </p:sp>
      <p:sp>
        <p:nvSpPr>
          <p:cNvPr id="3" name="Content Placeholder 2"/>
          <p:cNvSpPr>
            <a:spLocks noGrp="1"/>
          </p:cNvSpPr>
          <p:nvPr>
            <p:ph idx="1"/>
          </p:nvPr>
        </p:nvSpPr>
        <p:spPr>
          <a:xfrm>
            <a:off x="285721" y="1600200"/>
            <a:ext cx="5654431" cy="4525963"/>
          </a:xfrm>
        </p:spPr>
        <p:txBody>
          <a:bodyPr>
            <a:normAutofit/>
          </a:bodyPr>
          <a:lstStyle/>
          <a:p>
            <a:r>
              <a:rPr lang="en-AU" sz="2300" b="1" dirty="0" smtClean="0">
                <a:solidFill>
                  <a:srgbClr val="00B050"/>
                </a:solidFill>
              </a:rPr>
              <a:t>We now have regulations !!!</a:t>
            </a:r>
            <a:r>
              <a:rPr lang="en-AU" sz="2300" dirty="0" smtClean="0"/>
              <a:t>:</a:t>
            </a:r>
          </a:p>
          <a:p>
            <a:pPr lvl="1"/>
            <a:r>
              <a:rPr lang="en-AU" b="1" dirty="0" smtClean="0"/>
              <a:t>Special Purpose financial reports (S 60.30):</a:t>
            </a:r>
          </a:p>
          <a:p>
            <a:pPr marL="1371600" lvl="2" indent="-457200"/>
            <a:r>
              <a:rPr lang="en-AU" b="1" dirty="0" smtClean="0"/>
              <a:t>Statement of Accounting Concept 1 (SAC 1)</a:t>
            </a:r>
          </a:p>
          <a:p>
            <a:pPr marL="1371600" lvl="2" indent="-457200"/>
            <a:r>
              <a:rPr lang="en-AU" b="1" dirty="0" smtClean="0"/>
              <a:t>Reporting entity concept</a:t>
            </a:r>
          </a:p>
          <a:p>
            <a:pPr marL="1371600" lvl="2" indent="-457200"/>
            <a:r>
              <a:rPr lang="en-AU" b="1" dirty="0" smtClean="0"/>
              <a:t>Determine the needs of the users</a:t>
            </a:r>
          </a:p>
          <a:p>
            <a:pPr lvl="3"/>
            <a:endParaRPr lang="en-AU" sz="1500" dirty="0" smtClean="0"/>
          </a:p>
          <a:p>
            <a:pPr lvl="2"/>
            <a:endParaRPr lang="en-AU" sz="1600" dirty="0" smtClean="0"/>
          </a:p>
          <a:p>
            <a:pPr lvl="2"/>
            <a:endParaRPr lang="en-AU" dirty="0" smtClean="0"/>
          </a:p>
        </p:txBody>
      </p:sp>
      <p:pic>
        <p:nvPicPr>
          <p:cNvPr id="5" name="Content Placeholder 4" descr="MPj04438070000[1]"/>
          <p:cNvPicPr>
            <a:picLocks noChangeAspect="1" noChangeArrowheads="1"/>
          </p:cNvPicPr>
          <p:nvPr/>
        </p:nvPicPr>
        <p:blipFill>
          <a:blip r:embed="rId3" cstate="print"/>
          <a:srcRect/>
          <a:stretch>
            <a:fillRect/>
          </a:stretch>
        </p:blipFill>
        <p:spPr bwMode="auto">
          <a:xfrm>
            <a:off x="6154544" y="2060848"/>
            <a:ext cx="2989456" cy="338437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Compulsory Standards</a:t>
            </a:r>
            <a:endParaRPr lang="en-AU" dirty="0"/>
          </a:p>
        </p:txBody>
      </p:sp>
      <p:sp>
        <p:nvSpPr>
          <p:cNvPr id="3" name="Content Placeholder 2"/>
          <p:cNvSpPr>
            <a:spLocks noGrp="1"/>
          </p:cNvSpPr>
          <p:nvPr>
            <p:ph idx="1"/>
          </p:nvPr>
        </p:nvSpPr>
        <p:spPr>
          <a:xfrm>
            <a:off x="285720" y="1600200"/>
            <a:ext cx="8246720" cy="4525963"/>
          </a:xfrm>
        </p:spPr>
        <p:txBody>
          <a:bodyPr/>
          <a:lstStyle/>
          <a:p>
            <a:pPr marL="342900" lvl="1" indent="-342900">
              <a:buClr>
                <a:srgbClr val="C40F2F"/>
              </a:buClr>
            </a:pPr>
            <a:r>
              <a:rPr lang="en-AU" i="1" dirty="0" smtClean="0"/>
              <a:t>These standards are:</a:t>
            </a:r>
          </a:p>
          <a:p>
            <a:pPr marL="742950" lvl="2" indent="-342900"/>
            <a:r>
              <a:rPr lang="en-AU" i="1" dirty="0" smtClean="0"/>
              <a:t> AASB 101: Presentation of Financial Statements, </a:t>
            </a:r>
          </a:p>
          <a:p>
            <a:pPr marL="742950" lvl="2" indent="-342900"/>
            <a:r>
              <a:rPr lang="en-AU" i="1" dirty="0" smtClean="0"/>
              <a:t>AASB 107: Statement of Cash Flows, </a:t>
            </a:r>
          </a:p>
          <a:p>
            <a:pPr marL="742950" lvl="2" indent="-342900"/>
            <a:r>
              <a:rPr lang="en-AU" i="1" dirty="0" smtClean="0"/>
              <a:t>AASB 108: Accounting Policies, Changes in Accounting Estimates and Errors, </a:t>
            </a:r>
          </a:p>
          <a:p>
            <a:pPr marL="742950" lvl="2" indent="-342900"/>
            <a:r>
              <a:rPr lang="en-AU" i="1" dirty="0" smtClean="0"/>
              <a:t>AASB 1031: Materiality </a:t>
            </a:r>
          </a:p>
          <a:p>
            <a:pPr marL="742950" lvl="2" indent="-342900"/>
            <a:r>
              <a:rPr lang="en-AU" i="1" dirty="0" smtClean="0"/>
              <a:t>AASB 1048: Interpretation of Standards</a:t>
            </a:r>
          </a:p>
          <a:p>
            <a:pPr marL="742950" lvl="2" indent="-342900"/>
            <a:r>
              <a:rPr lang="en-AU" i="1" dirty="0" smtClean="0"/>
              <a:t>AASB 1054: Australian Additional Disclosures </a:t>
            </a:r>
          </a:p>
          <a:p>
            <a:pPr marL="342900" lvl="1" indent="-342900"/>
            <a:r>
              <a:rPr lang="en-AU" i="1" dirty="0" smtClean="0"/>
              <a:t>Unless the Commissioner allows the registered entity not to comply</a:t>
            </a:r>
            <a:endParaRPr lang="en-AU" dirty="0" smtClean="0"/>
          </a:p>
          <a:p>
            <a:endParaRPr lang="en-AU"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Transitional Rules (S 60.40)</a:t>
            </a:r>
            <a:endParaRPr lang="en-AU" dirty="0"/>
          </a:p>
        </p:txBody>
      </p:sp>
      <p:sp>
        <p:nvSpPr>
          <p:cNvPr id="3" name="Content Placeholder 2"/>
          <p:cNvSpPr>
            <a:spLocks noGrp="1"/>
          </p:cNvSpPr>
          <p:nvPr>
            <p:ph idx="1"/>
          </p:nvPr>
        </p:nvSpPr>
        <p:spPr/>
        <p:txBody>
          <a:bodyPr>
            <a:normAutofit lnSpcReduction="10000"/>
          </a:bodyPr>
          <a:lstStyle/>
          <a:p>
            <a:r>
              <a:rPr lang="en-AU" dirty="0" smtClean="0"/>
              <a:t>Registered entity that:</a:t>
            </a:r>
          </a:p>
          <a:p>
            <a:pPr lvl="1"/>
            <a:r>
              <a:rPr lang="en-AU" dirty="0" smtClean="0"/>
              <a:t>Was not required to prepare a financial report that complied with accounting standards for:</a:t>
            </a:r>
          </a:p>
          <a:p>
            <a:pPr lvl="2"/>
            <a:r>
              <a:rPr lang="en-AU" dirty="0" smtClean="0"/>
              <a:t> Financial year 2012–2013</a:t>
            </a:r>
          </a:p>
          <a:p>
            <a:pPr lvl="2"/>
            <a:r>
              <a:rPr lang="en-AU" dirty="0" smtClean="0"/>
              <a:t>SAP commenced during 2012–2013 financial year</a:t>
            </a:r>
          </a:p>
          <a:p>
            <a:pPr lvl="1"/>
            <a:r>
              <a:rPr lang="en-AU" dirty="0" smtClean="0"/>
              <a:t>2013-2014 - Medium </a:t>
            </a:r>
          </a:p>
          <a:p>
            <a:pPr lvl="2"/>
            <a:r>
              <a:rPr lang="en-AU" dirty="0" smtClean="0"/>
              <a:t>Basic income and expenditure</a:t>
            </a:r>
          </a:p>
          <a:p>
            <a:pPr lvl="2"/>
            <a:r>
              <a:rPr lang="en-AU" dirty="0" smtClean="0"/>
              <a:t>Basic assets, liabilities and net assets</a:t>
            </a:r>
          </a:p>
          <a:p>
            <a:pPr lvl="1"/>
            <a:r>
              <a:rPr lang="en-AU" dirty="0" smtClean="0"/>
              <a:t>2013-2014 - Large </a:t>
            </a:r>
          </a:p>
          <a:p>
            <a:pPr lvl="2"/>
            <a:r>
              <a:rPr lang="en-AU" dirty="0" smtClean="0"/>
              <a:t> Per above plus interest exp, Non current loans receivable and payable </a:t>
            </a:r>
          </a:p>
          <a:p>
            <a:endParaRPr lang="en-AU"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Accounting Standards</a:t>
            </a:r>
            <a:endParaRPr lang="en-AU" dirty="0"/>
          </a:p>
        </p:txBody>
      </p:sp>
      <p:sp>
        <p:nvSpPr>
          <p:cNvPr id="3" name="Content Placeholder 2"/>
          <p:cNvSpPr>
            <a:spLocks noGrp="1"/>
          </p:cNvSpPr>
          <p:nvPr>
            <p:ph idx="1"/>
          </p:nvPr>
        </p:nvSpPr>
        <p:spPr/>
        <p:txBody>
          <a:bodyPr>
            <a:normAutofit/>
          </a:bodyPr>
          <a:lstStyle/>
          <a:p>
            <a:r>
              <a:rPr lang="en-AU" dirty="0" smtClean="0"/>
              <a:t>Reporting Entity Concept Stays???</a:t>
            </a:r>
          </a:p>
          <a:p>
            <a:pPr lvl="1"/>
            <a:r>
              <a:rPr lang="en-AU" dirty="0" smtClean="0"/>
              <a:t>Compliance with the accounting standards does not necessarily mean that an entity will need to apply the full suite of accounting standards in preparing their report. </a:t>
            </a:r>
          </a:p>
          <a:p>
            <a:pPr lvl="1"/>
            <a:r>
              <a:rPr lang="en-AU" dirty="0" smtClean="0"/>
              <a:t>This will depend on whether or not the entity is considered to be a ‘reporting entity’.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Financial Reporting Framework</a:t>
            </a:r>
            <a:endParaRPr lang="en-AU" dirty="0"/>
          </a:p>
        </p:txBody>
      </p:sp>
      <p:graphicFrame>
        <p:nvGraphicFramePr>
          <p:cNvPr id="4" name="Content Placeholder 3"/>
          <p:cNvGraphicFramePr>
            <a:graphicFrameLocks noGrp="1"/>
          </p:cNvGraphicFramePr>
          <p:nvPr>
            <p:ph idx="1"/>
          </p:nvPr>
        </p:nvGraphicFramePr>
        <p:xfrm>
          <a:off x="285751" y="1341439"/>
          <a:ext cx="7670625" cy="4535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bwMode="auto">
          <a:xfrm>
            <a:off x="5292080" y="2852936"/>
            <a:ext cx="2160240" cy="1584176"/>
          </a:xfrm>
          <a:prstGeom prst="ellipse">
            <a:avLst/>
          </a:prstGeom>
          <a:noFill/>
          <a:ln w="3810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5868144" cy="1124744"/>
          </a:xfrm>
        </p:spPr>
        <p:txBody>
          <a:bodyPr/>
          <a:lstStyle/>
          <a:p>
            <a:r>
              <a:rPr lang="en-AU" dirty="0" smtClean="0"/>
              <a:t>ACNC and Reforms</a:t>
            </a:r>
            <a:endParaRPr lang="en-AU" dirty="0"/>
          </a:p>
        </p:txBody>
      </p:sp>
      <p:pic>
        <p:nvPicPr>
          <p:cNvPr id="2050" name="Picture 2" descr="C:\Users\pns\AppData\Local\Microsoft\Windows\Temporary Internet Files\Content.IE5\VFFLPM5A\MC900441322[1].png"/>
          <p:cNvPicPr>
            <a:picLocks noGrp="1" noChangeAspect="1" noChangeArrowheads="1"/>
          </p:cNvPicPr>
          <p:nvPr>
            <p:ph idx="1"/>
          </p:nvPr>
        </p:nvPicPr>
        <p:blipFill>
          <a:blip r:embed="rId3" cstate="print"/>
          <a:srcRect/>
          <a:stretch>
            <a:fillRect/>
          </a:stretch>
        </p:blipFill>
        <p:spPr bwMode="auto">
          <a:xfrm>
            <a:off x="1043608" y="1916832"/>
            <a:ext cx="2743200" cy="2743200"/>
          </a:xfrm>
          <a:prstGeom prst="rect">
            <a:avLst/>
          </a:prstGeom>
          <a:noFill/>
        </p:spPr>
      </p:pic>
      <p:pic>
        <p:nvPicPr>
          <p:cNvPr id="2051" name="Picture 3" descr="C:\Users\pns\AppData\Local\Microsoft\Windows\Temporary Internet Files\Content.IE5\9JCQRYZQ\MC900441321[1].png"/>
          <p:cNvPicPr>
            <a:picLocks noChangeAspect="1" noChangeArrowheads="1"/>
          </p:cNvPicPr>
          <p:nvPr/>
        </p:nvPicPr>
        <p:blipFill>
          <a:blip r:embed="rId4" cstate="print"/>
          <a:srcRect/>
          <a:stretch>
            <a:fillRect/>
          </a:stretch>
        </p:blipFill>
        <p:spPr bwMode="auto">
          <a:xfrm>
            <a:off x="4860032" y="2276872"/>
            <a:ext cx="2743200" cy="2743200"/>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Financial Reporting Framework</a:t>
            </a:r>
            <a:endParaRPr lang="en-AU" dirty="0"/>
          </a:p>
        </p:txBody>
      </p:sp>
      <p:graphicFrame>
        <p:nvGraphicFramePr>
          <p:cNvPr id="4" name="Content Placeholder 3"/>
          <p:cNvGraphicFramePr>
            <a:graphicFrameLocks noGrp="1"/>
          </p:cNvGraphicFramePr>
          <p:nvPr>
            <p:ph idx="1"/>
          </p:nvPr>
        </p:nvGraphicFramePr>
        <p:xfrm>
          <a:off x="285751" y="1341439"/>
          <a:ext cx="7670625" cy="4535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bwMode="auto">
          <a:xfrm>
            <a:off x="2051720" y="2852936"/>
            <a:ext cx="2160240" cy="1584176"/>
          </a:xfrm>
          <a:prstGeom prst="ellipse">
            <a:avLst/>
          </a:prstGeom>
          <a:noFill/>
          <a:ln w="3810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Reporting Entity?</a:t>
            </a:r>
            <a:endParaRPr lang="en-AU" dirty="0"/>
          </a:p>
        </p:txBody>
      </p:sp>
      <p:sp>
        <p:nvSpPr>
          <p:cNvPr id="3" name="Content Placeholder 2"/>
          <p:cNvSpPr>
            <a:spLocks noGrp="1"/>
          </p:cNvSpPr>
          <p:nvPr>
            <p:ph idx="1"/>
          </p:nvPr>
        </p:nvSpPr>
        <p:spPr/>
        <p:txBody>
          <a:bodyPr>
            <a:normAutofit lnSpcReduction="10000"/>
          </a:bodyPr>
          <a:lstStyle/>
          <a:p>
            <a:r>
              <a:rPr lang="en-AU" dirty="0" smtClean="0"/>
              <a:t>The test for whether an entity is a ‘reporting entity’ or not is set out in the accounting standards as follows (see Appendix A of AASB 1053 </a:t>
            </a:r>
            <a:r>
              <a:rPr lang="en-AU" i="1" dirty="0" smtClean="0"/>
              <a:t>Application of Tiers of Australian Accounting Standards): </a:t>
            </a:r>
          </a:p>
          <a:p>
            <a:pPr lvl="1"/>
            <a:r>
              <a:rPr lang="en-AU" i="1" dirty="0" smtClean="0"/>
              <a:t>‘an entity in respect of which it is reasonable to expect the existence of users who rely on the entity’s general purpose financial statements for information that will be useful to them for making and evaluating decisions about the allocation of resources. A reporting entity can be a single entity or a group comprising a parent and all of its subsidiaries</a:t>
            </a:r>
            <a:endParaRPr lang="en-AU"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Decides?</a:t>
            </a:r>
            <a:endParaRPr lang="en-AU" dirty="0"/>
          </a:p>
        </p:txBody>
      </p:sp>
      <p:sp>
        <p:nvSpPr>
          <p:cNvPr id="3" name="Content Placeholder 2"/>
          <p:cNvSpPr>
            <a:spLocks noGrp="1"/>
          </p:cNvSpPr>
          <p:nvPr>
            <p:ph idx="1"/>
          </p:nvPr>
        </p:nvSpPr>
        <p:spPr>
          <a:xfrm>
            <a:off x="285720" y="1340768"/>
            <a:ext cx="8534752" cy="4785395"/>
          </a:xfrm>
        </p:spPr>
        <p:txBody>
          <a:bodyPr>
            <a:normAutofit/>
          </a:bodyPr>
          <a:lstStyle/>
          <a:p>
            <a:r>
              <a:rPr lang="en-AU" dirty="0" smtClean="0"/>
              <a:t>A registered entity’s responsible entity or entities decide on the type of financial report that needs to be prepared applying this test. </a:t>
            </a:r>
          </a:p>
          <a:p>
            <a:r>
              <a:rPr lang="en-AU" dirty="0" smtClean="0"/>
              <a:t>This decision needs to be made in view of the requirement for the responsible entity to make a declaration about compliance with Act</a:t>
            </a:r>
            <a:endParaRPr lang="en-AU"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True and fair view </a:t>
            </a:r>
            <a:endParaRPr lang="en-AU" dirty="0"/>
          </a:p>
        </p:txBody>
      </p:sp>
      <p:sp>
        <p:nvSpPr>
          <p:cNvPr id="3" name="Content Placeholder 2"/>
          <p:cNvSpPr>
            <a:spLocks noGrp="1"/>
          </p:cNvSpPr>
          <p:nvPr>
            <p:ph idx="1"/>
          </p:nvPr>
        </p:nvSpPr>
        <p:spPr/>
        <p:txBody>
          <a:bodyPr>
            <a:normAutofit fontScale="77500" lnSpcReduction="20000"/>
          </a:bodyPr>
          <a:lstStyle/>
          <a:p>
            <a:r>
              <a:rPr lang="en-AU" dirty="0" smtClean="0"/>
              <a:t>The regulations provide that the annual financial statements and notes must give a true and fair view of the financial position and performance of an entity. </a:t>
            </a:r>
          </a:p>
          <a:p>
            <a:r>
              <a:rPr lang="en-AU" dirty="0" smtClean="0"/>
              <a:t>However, this does not affect the obligation under the regulations to comply with accounting standards. </a:t>
            </a:r>
          </a:p>
          <a:p>
            <a:r>
              <a:rPr lang="en-AU" dirty="0" smtClean="0"/>
              <a:t>If the financial statements and notes prepared in accordance with accounting standards would not give a true and fair view, the regulations require that additional information must be included in the notes to the financial statements. </a:t>
            </a:r>
          </a:p>
          <a:p>
            <a:r>
              <a:rPr lang="en-AU" dirty="0" smtClean="0"/>
              <a:t>The regulations provide that the notes to the financial statements are: </a:t>
            </a:r>
          </a:p>
          <a:p>
            <a:pPr lvl="1"/>
            <a:r>
              <a:rPr lang="en-AU" dirty="0" smtClean="0"/>
              <a:t>the disclosures required by the accounting standards; and </a:t>
            </a:r>
          </a:p>
          <a:p>
            <a:pPr lvl="1"/>
            <a:r>
              <a:rPr lang="en-AU" dirty="0" smtClean="0"/>
              <a:t>any other information necessary to give a true and fair view. </a:t>
            </a:r>
          </a:p>
          <a:p>
            <a:endParaRPr lang="en-AU"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Financial Reporting Framework</a:t>
            </a:r>
            <a:endParaRPr lang="en-AU" dirty="0"/>
          </a:p>
        </p:txBody>
      </p:sp>
      <p:graphicFrame>
        <p:nvGraphicFramePr>
          <p:cNvPr id="4" name="Content Placeholder 3"/>
          <p:cNvGraphicFramePr>
            <a:graphicFrameLocks noGrp="1"/>
          </p:cNvGraphicFramePr>
          <p:nvPr>
            <p:ph idx="1"/>
          </p:nvPr>
        </p:nvGraphicFramePr>
        <p:xfrm>
          <a:off x="285751" y="1341439"/>
          <a:ext cx="7670625" cy="4535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bwMode="auto">
          <a:xfrm>
            <a:off x="2051720" y="2852936"/>
            <a:ext cx="2160240" cy="1584176"/>
          </a:xfrm>
          <a:prstGeom prst="ellipse">
            <a:avLst/>
          </a:prstGeom>
          <a:noFill/>
          <a:ln w="3810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5" name="Oval 4"/>
          <p:cNvSpPr/>
          <p:nvPr/>
        </p:nvSpPr>
        <p:spPr bwMode="auto">
          <a:xfrm>
            <a:off x="3203848" y="4509120"/>
            <a:ext cx="2160240" cy="1584176"/>
          </a:xfrm>
          <a:prstGeom prst="ellipse">
            <a:avLst/>
          </a:prstGeom>
          <a:noFill/>
          <a:ln w="3810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Reduced Disclosure Regime</a:t>
            </a:r>
            <a:endParaRPr lang="en-AU" dirty="0"/>
          </a:p>
        </p:txBody>
      </p:sp>
      <p:sp>
        <p:nvSpPr>
          <p:cNvPr id="3" name="Content Placeholder 2"/>
          <p:cNvSpPr>
            <a:spLocks noGrp="1"/>
          </p:cNvSpPr>
          <p:nvPr>
            <p:ph idx="1"/>
          </p:nvPr>
        </p:nvSpPr>
        <p:spPr/>
        <p:txBody>
          <a:bodyPr/>
          <a:lstStyle/>
          <a:p>
            <a:r>
              <a:rPr lang="en-AU" dirty="0" smtClean="0"/>
              <a:t>AASB 1053 – Application of Tiers of Australian Accounting Standards</a:t>
            </a:r>
          </a:p>
          <a:p>
            <a:r>
              <a:rPr lang="en-AU" dirty="0" smtClean="0"/>
              <a:t>Applicable to years beginning on or after 1 July 2013</a:t>
            </a:r>
          </a:p>
          <a:p>
            <a:r>
              <a:rPr lang="en-AU" dirty="0" smtClean="0"/>
              <a:t>Introduces two tiers of general-purpose financial reporting</a:t>
            </a:r>
          </a:p>
          <a:p>
            <a:pPr lvl="1"/>
            <a:r>
              <a:rPr lang="en-AU" dirty="0" smtClean="0"/>
              <a:t>Tier 1: Australian accounting standards</a:t>
            </a:r>
          </a:p>
          <a:p>
            <a:pPr lvl="1"/>
            <a:r>
              <a:rPr lang="en-AU" dirty="0" smtClean="0"/>
              <a:t>Tier 2: Australian accounting standards – reduced disclosure requirements</a:t>
            </a:r>
            <a:endParaRPr lang="en-AU"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Reduced disclosure regime</a:t>
            </a:r>
            <a:endParaRPr lang="en-AU" dirty="0"/>
          </a:p>
        </p:txBody>
      </p:sp>
      <p:sp>
        <p:nvSpPr>
          <p:cNvPr id="3" name="Content Placeholder 2"/>
          <p:cNvSpPr>
            <a:spLocks noGrp="1"/>
          </p:cNvSpPr>
          <p:nvPr>
            <p:ph idx="1"/>
          </p:nvPr>
        </p:nvSpPr>
        <p:spPr>
          <a:xfrm>
            <a:off x="285720" y="1340769"/>
            <a:ext cx="8321703" cy="3816424"/>
          </a:xfrm>
        </p:spPr>
        <p:txBody>
          <a:bodyPr/>
          <a:lstStyle/>
          <a:p>
            <a:r>
              <a:rPr lang="en-AU" dirty="0" smtClean="0"/>
              <a:t>The following entities may apply tier 2 or tier 1 requirements in preparing general purpose financial statements:</a:t>
            </a:r>
          </a:p>
          <a:p>
            <a:pPr lvl="1"/>
            <a:r>
              <a:rPr lang="en-AU" dirty="0" smtClean="0"/>
              <a:t>All not-for-profit private sector entities, and </a:t>
            </a:r>
          </a:p>
          <a:p>
            <a:pPr lvl="1"/>
            <a:r>
              <a:rPr lang="en-AU" dirty="0" smtClean="0"/>
              <a:t>Public sector entities other than Australian government and state, territory and local governments</a:t>
            </a:r>
            <a:endParaRPr lang="en-AU"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76672"/>
            <a:ext cx="6048672" cy="646331"/>
          </a:xfrm>
          <a:prstGeom prst="rect">
            <a:avLst/>
          </a:prstGeom>
        </p:spPr>
        <p:txBody>
          <a:bodyPr wrap="square">
            <a:spAutoFit/>
          </a:bodyPr>
          <a:lstStyle/>
          <a:p>
            <a:r>
              <a:rPr lang="en-AU" sz="3600" dirty="0" smtClean="0">
                <a:solidFill>
                  <a:srgbClr val="C40F2F"/>
                </a:solidFill>
              </a:rPr>
              <a:t>ACNC Reporting Summary</a:t>
            </a:r>
          </a:p>
        </p:txBody>
      </p:sp>
      <p:pic>
        <p:nvPicPr>
          <p:cNvPr id="5" name="Picture 4" descr="SDXTMPPPT01.emf"/>
          <p:cNvPicPr>
            <a:picLocks/>
          </p:cNvPicPr>
          <p:nvPr/>
        </p:nvPicPr>
        <p:blipFill>
          <a:blip r:embed="rId3" cstate="print"/>
          <a:stretch>
            <a:fillRect/>
          </a:stretch>
        </p:blipFill>
        <p:spPr>
          <a:xfrm>
            <a:off x="251520" y="1196752"/>
            <a:ext cx="8641655" cy="4608512"/>
          </a:xfrm>
          <a:prstGeom prst="rect">
            <a:avLst/>
          </a:prstGeom>
        </p:spPr>
      </p:pic>
      <p:sp>
        <p:nvSpPr>
          <p:cNvPr id="7" name="Oval 6"/>
          <p:cNvSpPr/>
          <p:nvPr/>
        </p:nvSpPr>
        <p:spPr bwMode="auto">
          <a:xfrm>
            <a:off x="6839744" y="5085184"/>
            <a:ext cx="2304256" cy="648072"/>
          </a:xfrm>
          <a:prstGeom prst="ellipse">
            <a:avLst/>
          </a:prstGeom>
          <a:noFill/>
          <a:ln w="4445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Audit Requirements</a:t>
            </a:r>
            <a:endParaRPr lang="en-AU" dirty="0"/>
          </a:p>
        </p:txBody>
      </p:sp>
      <p:sp>
        <p:nvSpPr>
          <p:cNvPr id="3" name="Content Placeholder 2"/>
          <p:cNvSpPr>
            <a:spLocks noGrp="1"/>
          </p:cNvSpPr>
          <p:nvPr>
            <p:ph idx="1"/>
          </p:nvPr>
        </p:nvSpPr>
        <p:spPr>
          <a:xfrm>
            <a:off x="251520" y="1340768"/>
            <a:ext cx="5544616" cy="4525963"/>
          </a:xfrm>
        </p:spPr>
        <p:txBody>
          <a:bodyPr/>
          <a:lstStyle/>
          <a:p>
            <a:r>
              <a:rPr lang="en-AU" b="1" dirty="0" smtClean="0"/>
              <a:t>Audit or review to be conducted in accordance with auditing standards (s60-35)</a:t>
            </a:r>
          </a:p>
          <a:p>
            <a:r>
              <a:rPr lang="en-AU" b="1" dirty="0" smtClean="0"/>
              <a:t>Restrictions on who can do an audit</a:t>
            </a:r>
          </a:p>
          <a:p>
            <a:pPr lvl="1"/>
            <a:r>
              <a:rPr lang="en-AU" b="1" dirty="0" smtClean="0"/>
              <a:t>Registered company auditor</a:t>
            </a:r>
          </a:p>
          <a:p>
            <a:pPr lvl="1"/>
            <a:r>
              <a:rPr lang="en-AU" b="1" dirty="0" smtClean="0"/>
              <a:t>Audit Firm (RCA)</a:t>
            </a:r>
          </a:p>
          <a:p>
            <a:pPr lvl="1"/>
            <a:r>
              <a:rPr lang="en-AU" b="1" dirty="0" smtClean="0"/>
              <a:t>Registered audit company</a:t>
            </a:r>
            <a:endParaRPr lang="en-AU" dirty="0" smtClean="0"/>
          </a:p>
          <a:p>
            <a:endParaRPr lang="en-AU" dirty="0"/>
          </a:p>
        </p:txBody>
      </p:sp>
      <p:pic>
        <p:nvPicPr>
          <p:cNvPr id="8" name="Picture 8" descr="C:\Users\pns\AppData\Local\Microsoft\Windows\Temporary Internet Files\Content.IE5\L1J5L2P5\MC910217008[1].png"/>
          <p:cNvPicPr>
            <a:picLocks noChangeAspect="1" noChangeArrowheads="1"/>
          </p:cNvPicPr>
          <p:nvPr/>
        </p:nvPicPr>
        <p:blipFill>
          <a:blip r:embed="rId2" cstate="print"/>
          <a:srcRect/>
          <a:stretch>
            <a:fillRect/>
          </a:stretch>
        </p:blipFill>
        <p:spPr bwMode="auto">
          <a:xfrm>
            <a:off x="5652120" y="2420888"/>
            <a:ext cx="3140968" cy="3573016"/>
          </a:xfrm>
          <a:prstGeom prst="rect">
            <a:avLst/>
          </a:prstGeo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76672"/>
            <a:ext cx="6048672" cy="646331"/>
          </a:xfrm>
          <a:prstGeom prst="rect">
            <a:avLst/>
          </a:prstGeom>
        </p:spPr>
        <p:txBody>
          <a:bodyPr wrap="square">
            <a:spAutoFit/>
          </a:bodyPr>
          <a:lstStyle/>
          <a:p>
            <a:r>
              <a:rPr lang="en-AU" sz="3600" dirty="0" smtClean="0">
                <a:solidFill>
                  <a:srgbClr val="C40F2F"/>
                </a:solidFill>
              </a:rPr>
              <a:t>ACNC Reporting Summary</a:t>
            </a:r>
          </a:p>
        </p:txBody>
      </p:sp>
      <p:pic>
        <p:nvPicPr>
          <p:cNvPr id="5" name="Picture 4" descr="SDXTMPPPT01.emf"/>
          <p:cNvPicPr>
            <a:picLocks/>
          </p:cNvPicPr>
          <p:nvPr/>
        </p:nvPicPr>
        <p:blipFill>
          <a:blip r:embed="rId3" cstate="print"/>
          <a:stretch>
            <a:fillRect/>
          </a:stretch>
        </p:blipFill>
        <p:spPr>
          <a:xfrm>
            <a:off x="251520" y="1196752"/>
            <a:ext cx="8641655" cy="4608512"/>
          </a:xfrm>
          <a:prstGeom prst="rect">
            <a:avLst/>
          </a:prstGeom>
        </p:spPr>
      </p:pic>
      <p:sp>
        <p:nvSpPr>
          <p:cNvPr id="6" name="Oval 5"/>
          <p:cNvSpPr/>
          <p:nvPr/>
        </p:nvSpPr>
        <p:spPr bwMode="auto">
          <a:xfrm>
            <a:off x="6660232" y="3501008"/>
            <a:ext cx="2304256" cy="648072"/>
          </a:xfrm>
          <a:prstGeom prst="ellipse">
            <a:avLst/>
          </a:prstGeom>
          <a:noFill/>
          <a:ln w="4445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Current Changes...</a:t>
            </a:r>
            <a:endParaRPr lang="en-AU" dirty="0"/>
          </a:p>
        </p:txBody>
      </p:sp>
      <p:graphicFrame>
        <p:nvGraphicFramePr>
          <p:cNvPr id="5" name="Content Placeholder 4"/>
          <p:cNvGraphicFramePr>
            <a:graphicFrameLocks noGrp="1"/>
          </p:cNvGraphicFramePr>
          <p:nvPr>
            <p:ph idx="1"/>
          </p:nvPr>
        </p:nvGraphicFramePr>
        <p:xfrm>
          <a:off x="467544" y="1124744"/>
          <a:ext cx="655272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6739" name="Picture 3" descr="C:\Users\pns\AppData\Local\Microsoft\Windows\Temporary Internet Files\Content.IE5\L1J5L2P5\MC900104564[1].wmf"/>
          <p:cNvPicPr>
            <a:picLocks noChangeAspect="1" noChangeArrowheads="1"/>
          </p:cNvPicPr>
          <p:nvPr/>
        </p:nvPicPr>
        <p:blipFill>
          <a:blip r:embed="rId8" cstate="print"/>
          <a:srcRect/>
          <a:stretch>
            <a:fillRect/>
          </a:stretch>
        </p:blipFill>
        <p:spPr bwMode="auto">
          <a:xfrm>
            <a:off x="6588224" y="3789040"/>
            <a:ext cx="2309057" cy="2376264"/>
          </a:xfrm>
          <a:prstGeom prst="rect">
            <a:avLst/>
          </a:prstGeom>
          <a:noFill/>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a Review</a:t>
            </a:r>
            <a:endParaRPr lang="en-AU" dirty="0"/>
          </a:p>
        </p:txBody>
      </p:sp>
      <p:sp>
        <p:nvSpPr>
          <p:cNvPr id="3" name="Content Placeholder 2"/>
          <p:cNvSpPr>
            <a:spLocks noGrp="1"/>
          </p:cNvSpPr>
          <p:nvPr>
            <p:ph idx="1"/>
          </p:nvPr>
        </p:nvSpPr>
        <p:spPr>
          <a:xfrm>
            <a:off x="285720" y="1600201"/>
            <a:ext cx="5798448" cy="4493096"/>
          </a:xfrm>
        </p:spPr>
        <p:txBody>
          <a:bodyPr>
            <a:normAutofit fontScale="92500" lnSpcReduction="10000"/>
          </a:bodyPr>
          <a:lstStyle/>
          <a:p>
            <a:r>
              <a:rPr lang="en-AU" dirty="0" smtClean="0"/>
              <a:t>Negative assurance</a:t>
            </a:r>
          </a:p>
          <a:p>
            <a:pPr lvl="1"/>
            <a:r>
              <a:rPr lang="en-AU" dirty="0" smtClean="0"/>
              <a:t>A review, in contrast to an audit, is not designed to “provide reasonable assurance that the financial report is free from material misstatement”. </a:t>
            </a:r>
          </a:p>
          <a:p>
            <a:pPr lvl="1"/>
            <a:r>
              <a:rPr lang="en-AU" dirty="0" smtClean="0"/>
              <a:t>A review does not provide all of the evidence that would be required in an audit. </a:t>
            </a:r>
          </a:p>
          <a:p>
            <a:r>
              <a:rPr lang="en-AU" dirty="0" smtClean="0"/>
              <a:t>Can be undertaken by a qualified member of a professional accounting body </a:t>
            </a:r>
            <a:endParaRPr lang="en-AU" dirty="0"/>
          </a:p>
        </p:txBody>
      </p:sp>
      <p:pic>
        <p:nvPicPr>
          <p:cNvPr id="9218" name="Picture 2" descr="C:\Users\pns\AppData\Local\Microsoft\Windows\Temporary Internet Files\Content.IE5\L1J5L2P5\MC900432640[1].png"/>
          <p:cNvPicPr>
            <a:picLocks noChangeAspect="1" noChangeArrowheads="1"/>
          </p:cNvPicPr>
          <p:nvPr/>
        </p:nvPicPr>
        <p:blipFill>
          <a:blip r:embed="rId3" cstate="print"/>
          <a:srcRect/>
          <a:stretch>
            <a:fillRect/>
          </a:stretch>
        </p:blipFill>
        <p:spPr bwMode="auto">
          <a:xfrm>
            <a:off x="6156176" y="3501008"/>
            <a:ext cx="2592288" cy="2448272"/>
          </a:xfrm>
          <a:prstGeom prst="rect">
            <a:avLst/>
          </a:prstGeom>
          <a:noFill/>
        </p:spPr>
      </p:pic>
      <p:pic>
        <p:nvPicPr>
          <p:cNvPr id="9219" name="Picture 3" descr="C:\Users\pns\AppData\Local\Microsoft\Windows\Temporary Internet Files\Content.IE5\VFFLPM5A\MC900434787[1].png"/>
          <p:cNvPicPr>
            <a:picLocks noChangeAspect="1" noChangeArrowheads="1"/>
          </p:cNvPicPr>
          <p:nvPr/>
        </p:nvPicPr>
        <p:blipFill>
          <a:blip r:embed="rId4" cstate="print"/>
          <a:srcRect/>
          <a:stretch>
            <a:fillRect/>
          </a:stretch>
        </p:blipFill>
        <p:spPr bwMode="auto">
          <a:xfrm>
            <a:off x="5903640" y="764704"/>
            <a:ext cx="3240360" cy="3240360"/>
          </a:xfrm>
          <a:prstGeom prst="rect">
            <a:avLst/>
          </a:prstGeom>
          <a:noFill/>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Legislative requirements</a:t>
            </a:r>
            <a:endParaRPr lang="en-AU" dirty="0"/>
          </a:p>
        </p:txBody>
      </p:sp>
      <p:sp>
        <p:nvSpPr>
          <p:cNvPr id="3" name="Content Placeholder 2"/>
          <p:cNvSpPr>
            <a:spLocks noGrp="1"/>
          </p:cNvSpPr>
          <p:nvPr>
            <p:ph idx="1"/>
          </p:nvPr>
        </p:nvSpPr>
        <p:spPr/>
        <p:txBody>
          <a:bodyPr>
            <a:normAutofit fontScale="92500" lnSpcReduction="20000"/>
          </a:bodyPr>
          <a:lstStyle/>
          <a:p>
            <a:pPr>
              <a:buNone/>
            </a:pPr>
            <a:r>
              <a:rPr lang="en-AU" dirty="0" smtClean="0"/>
              <a:t>Section 60 – Reporting</a:t>
            </a:r>
          </a:p>
          <a:p>
            <a:r>
              <a:rPr lang="en-AU" sz="1900" dirty="0" smtClean="0"/>
              <a:t>Section 60-60 Basic Religious Charity Exemption (conditional)</a:t>
            </a:r>
          </a:p>
          <a:p>
            <a:r>
              <a:rPr lang="en-AU" sz="1900" dirty="0" smtClean="0"/>
              <a:t>Section 60-65 Errors</a:t>
            </a:r>
          </a:p>
          <a:p>
            <a:r>
              <a:rPr lang="en-AU" sz="1900" dirty="0" smtClean="0"/>
              <a:t>Section 60-75 Additional Reporting</a:t>
            </a:r>
          </a:p>
          <a:p>
            <a:r>
              <a:rPr lang="en-AU" sz="1900" dirty="0" smtClean="0"/>
              <a:t>Section 60-95 Joint and Collective reporting</a:t>
            </a:r>
          </a:p>
          <a:p>
            <a:endParaRPr lang="en-AU" sz="1900" dirty="0" smtClean="0"/>
          </a:p>
          <a:p>
            <a:r>
              <a:rPr lang="en-AU" sz="1900" dirty="0" smtClean="0"/>
              <a:t>Exemption from comparative information</a:t>
            </a:r>
          </a:p>
          <a:p>
            <a:pPr lvl="1"/>
            <a:r>
              <a:rPr lang="en-AU" sz="1500" dirty="0" smtClean="0"/>
              <a:t>Regulation 8 (4) Transitional </a:t>
            </a:r>
          </a:p>
          <a:p>
            <a:pPr lvl="1"/>
            <a:r>
              <a:rPr lang="en-AU" sz="1500" dirty="0" smtClean="0"/>
              <a:t>AASB 101 Para 38-44</a:t>
            </a:r>
          </a:p>
          <a:p>
            <a:r>
              <a:rPr lang="en-AU" sz="1900" b="1" dirty="0" smtClean="0"/>
              <a:t> </a:t>
            </a:r>
            <a:r>
              <a:rPr lang="en-AU" sz="1900" dirty="0" smtClean="0"/>
              <a:t>Schools Exemption</a:t>
            </a:r>
            <a:endParaRPr lang="en-AU" sz="1600" dirty="0" smtClean="0"/>
          </a:p>
          <a:p>
            <a:pPr lvl="1"/>
            <a:r>
              <a:rPr lang="en-AU" sz="1500" dirty="0" smtClean="0"/>
              <a:t>Commissioner must accept reports lodged under section 24 of the Schools Assistance Act 2008</a:t>
            </a:r>
          </a:p>
          <a:p>
            <a:pPr lvl="1"/>
            <a:r>
              <a:rPr lang="en-AU" sz="1500" dirty="0" smtClean="0"/>
              <a:t>This transitional arrangement will apply until the 2014-15 financial year, or a later year prescribed by the regulations</a:t>
            </a:r>
          </a:p>
          <a:p>
            <a:endParaRPr lang="en-AU" sz="1600" dirty="0" smtClean="0"/>
          </a:p>
          <a:p>
            <a:pPr lvl="2"/>
            <a:endParaRPr lang="en-AU" dirty="0" smtClean="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Picture 2" descr="C:\Users\pns\AppData\Local\Microsoft\Windows\Temporary Internet Files\Content.IE5\9JCQRYZQ\MC900384022[1].wmf"/>
          <p:cNvPicPr>
            <a:picLocks noGrp="1" noChangeAspect="1" noChangeArrowheads="1"/>
          </p:cNvPicPr>
          <p:nvPr>
            <p:ph idx="1"/>
          </p:nvPr>
        </p:nvPicPr>
        <p:blipFill>
          <a:blip r:embed="rId2" cstate="print"/>
          <a:srcRect/>
          <a:stretch>
            <a:fillRect/>
          </a:stretch>
        </p:blipFill>
        <p:spPr bwMode="auto">
          <a:xfrm>
            <a:off x="2843808" y="1484784"/>
            <a:ext cx="3246768" cy="3771204"/>
          </a:xfrm>
          <a:prstGeom prst="rect">
            <a:avLst/>
          </a:prstGeom>
          <a:noFill/>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ACNC key Dates</a:t>
            </a:r>
            <a:endParaRPr lang="en-AU" dirty="0"/>
          </a:p>
        </p:txBody>
      </p:sp>
      <p:sp>
        <p:nvSpPr>
          <p:cNvPr id="3" name="Content Placeholder 2"/>
          <p:cNvSpPr>
            <a:spLocks noGrp="1"/>
          </p:cNvSpPr>
          <p:nvPr>
            <p:ph idx="1"/>
          </p:nvPr>
        </p:nvSpPr>
        <p:spPr>
          <a:xfrm>
            <a:off x="323528" y="1340769"/>
            <a:ext cx="6624736" cy="4320480"/>
          </a:xfrm>
        </p:spPr>
        <p:txBody>
          <a:bodyPr>
            <a:normAutofit lnSpcReduction="10000"/>
          </a:bodyPr>
          <a:lstStyle/>
          <a:p>
            <a:r>
              <a:rPr lang="en-AU" sz="2200" dirty="0" smtClean="0">
                <a:ea typeface="ＭＳ Ｐゴシック" pitchFamily="34" charset="-128"/>
              </a:rPr>
              <a:t>3 December 2012</a:t>
            </a:r>
            <a:endParaRPr lang="en-AU" sz="2200" dirty="0" smtClean="0">
              <a:solidFill>
                <a:srgbClr val="FF0000"/>
              </a:solidFill>
              <a:ea typeface="ＭＳ Ｐゴシック" pitchFamily="34" charset="-128"/>
            </a:endParaRPr>
          </a:p>
          <a:p>
            <a:pPr lvl="1"/>
            <a:r>
              <a:rPr lang="en-AU" sz="2000" dirty="0" smtClean="0">
                <a:ea typeface="ＭＳ Ｐゴシック" pitchFamily="34" charset="-128"/>
              </a:rPr>
              <a:t>Accepting applications for charity registration</a:t>
            </a:r>
          </a:p>
          <a:p>
            <a:pPr lvl="1"/>
            <a:r>
              <a:rPr lang="en-AU" sz="2000" dirty="0" smtClean="0">
                <a:ea typeface="ＭＳ Ｐゴシック" pitchFamily="34" charset="-128"/>
              </a:rPr>
              <a:t>Transfer of endorsed charities from ATO to ACNC</a:t>
            </a:r>
          </a:p>
          <a:p>
            <a:pPr lvl="1"/>
            <a:r>
              <a:rPr lang="en-AU" sz="2000" dirty="0" smtClean="0">
                <a:ea typeface="ＭＳ Ｐゴシック" pitchFamily="34" charset="-128"/>
              </a:rPr>
              <a:t>Information, guidance and general advice available</a:t>
            </a:r>
          </a:p>
          <a:p>
            <a:r>
              <a:rPr lang="en-AU" sz="2200" dirty="0" smtClean="0">
                <a:ea typeface="ＭＳ Ｐゴシック" pitchFamily="34" charset="-128"/>
              </a:rPr>
              <a:t>June 2013</a:t>
            </a:r>
          </a:p>
          <a:p>
            <a:pPr lvl="1"/>
            <a:r>
              <a:rPr lang="en-AU" sz="2000" dirty="0" smtClean="0">
                <a:ea typeface="ＭＳ Ｐゴシック" pitchFamily="34" charset="-128"/>
              </a:rPr>
              <a:t>Deadline for submission of ACNC charity detail forms &amp; governing rules</a:t>
            </a:r>
          </a:p>
          <a:p>
            <a:r>
              <a:rPr lang="en-AU" sz="2200" dirty="0" smtClean="0">
                <a:ea typeface="ＭＳ Ｐゴシック" pitchFamily="34" charset="-128"/>
              </a:rPr>
              <a:t>1 July 2013</a:t>
            </a:r>
          </a:p>
          <a:p>
            <a:pPr lvl="1"/>
            <a:r>
              <a:rPr lang="en-AU" sz="2000" dirty="0" smtClean="0">
                <a:ea typeface="ＭＳ Ｐゴシック" pitchFamily="34" charset="-128"/>
              </a:rPr>
              <a:t>2013 Annual Information Statement reporting begins</a:t>
            </a:r>
          </a:p>
          <a:p>
            <a:r>
              <a:rPr lang="en-AU" sz="2000" dirty="0" smtClean="0">
                <a:ea typeface="ＭＳ Ｐゴシック" pitchFamily="34" charset="-128"/>
              </a:rPr>
              <a:t>1 July 2014</a:t>
            </a:r>
          </a:p>
          <a:p>
            <a:pPr lvl="1"/>
            <a:r>
              <a:rPr lang="en-AU" sz="2100" dirty="0" smtClean="0">
                <a:ea typeface="ＭＳ Ｐゴシック" pitchFamily="34" charset="-128"/>
              </a:rPr>
              <a:t>2014 Financial Statement reporting begins</a:t>
            </a:r>
          </a:p>
        </p:txBody>
      </p:sp>
      <p:pic>
        <p:nvPicPr>
          <p:cNvPr id="3074" name="Picture 2" descr="C:\Users\pns\AppData\Local\Microsoft\Windows\Temporary Internet Files\Content.IE5\9JCQRYZQ\MC900384022[1].wmf"/>
          <p:cNvPicPr>
            <a:picLocks noChangeAspect="1" noChangeArrowheads="1"/>
          </p:cNvPicPr>
          <p:nvPr/>
        </p:nvPicPr>
        <p:blipFill>
          <a:blip r:embed="rId2" cstate="print"/>
          <a:srcRect/>
          <a:stretch>
            <a:fillRect/>
          </a:stretch>
        </p:blipFill>
        <p:spPr bwMode="auto">
          <a:xfrm>
            <a:off x="6948264" y="1340768"/>
            <a:ext cx="2016224" cy="2341895"/>
          </a:xfrm>
          <a:prstGeom prst="rect">
            <a:avLst/>
          </a:prstGeom>
          <a:noFill/>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Reporting - June year end</a:t>
            </a:r>
            <a:endParaRPr lang="en-AU" dirty="0"/>
          </a:p>
        </p:txBody>
      </p:sp>
      <p:sp>
        <p:nvSpPr>
          <p:cNvPr id="3" name="Content Placeholder 2"/>
          <p:cNvSpPr>
            <a:spLocks noGrp="1"/>
          </p:cNvSpPr>
          <p:nvPr>
            <p:ph idx="1"/>
          </p:nvPr>
        </p:nvSpPr>
        <p:spPr>
          <a:xfrm>
            <a:off x="285720" y="1340768"/>
            <a:ext cx="8321703" cy="4785395"/>
          </a:xfrm>
        </p:spPr>
        <p:txBody>
          <a:bodyPr>
            <a:normAutofit fontScale="85000" lnSpcReduction="20000"/>
          </a:bodyPr>
          <a:lstStyle/>
          <a:p>
            <a:pPr>
              <a:spcBef>
                <a:spcPts val="800"/>
              </a:spcBef>
            </a:pPr>
            <a:r>
              <a:rPr lang="en-AU" b="1" dirty="0" smtClean="0"/>
              <a:t>Year end 30 June 2013 (Now!)</a:t>
            </a:r>
          </a:p>
          <a:p>
            <a:pPr lvl="1">
              <a:spcBef>
                <a:spcPts val="800"/>
              </a:spcBef>
            </a:pPr>
            <a:r>
              <a:rPr lang="en-AU" dirty="0" smtClean="0"/>
              <a:t>For the reporting period 1 July 2012 to 30 June 2013, registered charities must submit:</a:t>
            </a:r>
          </a:p>
          <a:p>
            <a:pPr lvl="2">
              <a:spcBef>
                <a:spcPts val="800"/>
              </a:spcBef>
            </a:pPr>
            <a:r>
              <a:rPr lang="en-AU" dirty="0" smtClean="0"/>
              <a:t>Their first </a:t>
            </a:r>
            <a:r>
              <a:rPr lang="en-AU" dirty="0" smtClean="0">
                <a:hlinkClick r:id="rId2" action="ppaction://hlinkfile"/>
              </a:rPr>
              <a:t>Annual Information Statement for the 2012–2013</a:t>
            </a:r>
            <a:r>
              <a:rPr lang="en-AU" dirty="0" smtClean="0"/>
              <a:t>  reporting period by 31 December 2013. </a:t>
            </a:r>
          </a:p>
          <a:p>
            <a:pPr lvl="1">
              <a:spcBef>
                <a:spcPts val="800"/>
              </a:spcBef>
            </a:pPr>
            <a:r>
              <a:rPr lang="en-AU" dirty="0" smtClean="0"/>
              <a:t>Annual Information Statements are must be sent within six months of the end of a charity’s reporting period. </a:t>
            </a:r>
          </a:p>
          <a:p>
            <a:pPr>
              <a:spcBef>
                <a:spcPts val="800"/>
              </a:spcBef>
            </a:pPr>
            <a:r>
              <a:rPr lang="en-AU" b="1" dirty="0" smtClean="0"/>
              <a:t>Year end 30 June 2014</a:t>
            </a:r>
          </a:p>
          <a:p>
            <a:pPr lvl="1">
              <a:spcBef>
                <a:spcPts val="800"/>
              </a:spcBef>
            </a:pPr>
            <a:r>
              <a:rPr lang="en-AU" dirty="0" smtClean="0"/>
              <a:t>For the reporting period 1 July 2013 to 30 June 2014, registered charities must submit </a:t>
            </a:r>
          </a:p>
          <a:p>
            <a:pPr lvl="2">
              <a:spcBef>
                <a:spcPts val="800"/>
              </a:spcBef>
            </a:pPr>
            <a:r>
              <a:rPr lang="en-AU" dirty="0" smtClean="0"/>
              <a:t>Their second </a:t>
            </a:r>
            <a:r>
              <a:rPr lang="en-AU" dirty="0" smtClean="0">
                <a:hlinkClick r:id="rId3" action="ppaction://hlinkfile"/>
              </a:rPr>
              <a:t>Annual Information Statement for 2013–2014</a:t>
            </a:r>
            <a:r>
              <a:rPr lang="en-AU" dirty="0" smtClean="0"/>
              <a:t> reporting period by 31 December 2014, </a:t>
            </a:r>
          </a:p>
          <a:p>
            <a:pPr lvl="2">
              <a:spcBef>
                <a:spcPts val="800"/>
              </a:spcBef>
            </a:pPr>
            <a:r>
              <a:rPr lang="en-AU" dirty="0" smtClean="0"/>
              <a:t>Annual financial reports that are required (for medium and large registered charities only). </a:t>
            </a:r>
          </a:p>
          <a:p>
            <a:pPr>
              <a:spcBef>
                <a:spcPts val="800"/>
              </a:spcBef>
            </a:pPr>
            <a:endParaRPr lang="en-AU"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16632"/>
            <a:ext cx="6049367" cy="864443"/>
          </a:xfrm>
        </p:spPr>
        <p:txBody>
          <a:bodyPr>
            <a:normAutofit/>
          </a:bodyPr>
          <a:lstStyle/>
          <a:p>
            <a:r>
              <a:rPr lang="en-AU" dirty="0" smtClean="0"/>
              <a:t>Reporting – December year end</a:t>
            </a:r>
            <a:endParaRPr lang="en-AU" dirty="0"/>
          </a:p>
        </p:txBody>
      </p:sp>
      <p:sp>
        <p:nvSpPr>
          <p:cNvPr id="3" name="Content Placeholder 2"/>
          <p:cNvSpPr>
            <a:spLocks noGrp="1"/>
          </p:cNvSpPr>
          <p:nvPr>
            <p:ph idx="1"/>
          </p:nvPr>
        </p:nvSpPr>
        <p:spPr>
          <a:xfrm>
            <a:off x="285720" y="1268760"/>
            <a:ext cx="8321703" cy="4857403"/>
          </a:xfrm>
        </p:spPr>
        <p:txBody>
          <a:bodyPr>
            <a:normAutofit fontScale="85000" lnSpcReduction="20000"/>
          </a:bodyPr>
          <a:lstStyle/>
          <a:p>
            <a:pPr>
              <a:spcBef>
                <a:spcPts val="800"/>
              </a:spcBef>
            </a:pPr>
            <a:r>
              <a:rPr lang="en-AU" b="1" dirty="0" smtClean="0"/>
              <a:t>Year end 31 December 2013</a:t>
            </a:r>
          </a:p>
          <a:p>
            <a:pPr lvl="1">
              <a:spcBef>
                <a:spcPts val="800"/>
              </a:spcBef>
            </a:pPr>
            <a:r>
              <a:rPr lang="en-AU" dirty="0" smtClean="0"/>
              <a:t>For the reporting period 1 January 2013 to 31 December 2013, registered charities must submit:</a:t>
            </a:r>
          </a:p>
          <a:p>
            <a:pPr lvl="2">
              <a:spcBef>
                <a:spcPts val="800"/>
              </a:spcBef>
            </a:pPr>
            <a:r>
              <a:rPr lang="en-AU" dirty="0" smtClean="0"/>
              <a:t>Their first </a:t>
            </a:r>
            <a:r>
              <a:rPr lang="en-AU" u="sng" dirty="0" smtClean="0">
                <a:hlinkClick r:id="rId2" action="ppaction://hlinkfile"/>
              </a:rPr>
              <a:t>Annual Information Statement for the 2012–2013</a:t>
            </a:r>
            <a:r>
              <a:rPr lang="en-AU" dirty="0" smtClean="0"/>
              <a:t>  reporting period by 30 June 2014. </a:t>
            </a:r>
          </a:p>
          <a:p>
            <a:pPr lvl="1">
              <a:spcBef>
                <a:spcPts val="800"/>
              </a:spcBef>
            </a:pPr>
            <a:r>
              <a:rPr lang="en-AU" dirty="0" smtClean="0"/>
              <a:t>Annual Information Statements are must be sent within six months of the end of a charity’s reporting period. </a:t>
            </a:r>
          </a:p>
          <a:p>
            <a:pPr>
              <a:spcBef>
                <a:spcPts val="800"/>
              </a:spcBef>
            </a:pPr>
            <a:r>
              <a:rPr lang="en-AU" b="1" dirty="0" smtClean="0"/>
              <a:t>Year end 31 December 2014</a:t>
            </a:r>
          </a:p>
          <a:p>
            <a:pPr lvl="1">
              <a:spcBef>
                <a:spcPts val="800"/>
              </a:spcBef>
            </a:pPr>
            <a:r>
              <a:rPr lang="en-AU" dirty="0" smtClean="0"/>
              <a:t>For the reporting period 1 January 2014 to 31 December 2014, registered charities must submit:</a:t>
            </a:r>
          </a:p>
          <a:p>
            <a:pPr lvl="2">
              <a:spcBef>
                <a:spcPts val="800"/>
              </a:spcBef>
            </a:pPr>
            <a:r>
              <a:rPr lang="en-AU" dirty="0" smtClean="0"/>
              <a:t>Their second </a:t>
            </a:r>
            <a:r>
              <a:rPr lang="en-AU" dirty="0" smtClean="0">
                <a:hlinkClick r:id="rId3" action="ppaction://hlinkfile"/>
              </a:rPr>
              <a:t>Annual Information Statement for 2013–2014</a:t>
            </a:r>
            <a:r>
              <a:rPr lang="en-AU" dirty="0" smtClean="0"/>
              <a:t> reporting period by 30 June  2015, </a:t>
            </a:r>
          </a:p>
          <a:p>
            <a:pPr lvl="2">
              <a:spcBef>
                <a:spcPts val="800"/>
              </a:spcBef>
            </a:pPr>
            <a:r>
              <a:rPr lang="en-AU" dirty="0" smtClean="0"/>
              <a:t>Annual financial reports that are required (for medium and large registered charities only). </a:t>
            </a:r>
          </a:p>
          <a:p>
            <a:pPr>
              <a:spcBef>
                <a:spcPts val="800"/>
              </a:spcBef>
            </a:pPr>
            <a:endParaRPr lang="en-AU"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5616624" cy="1124744"/>
          </a:xfrm>
        </p:spPr>
        <p:txBody>
          <a:bodyPr/>
          <a:lstStyle/>
          <a:p>
            <a:r>
              <a:rPr lang="en-AU" dirty="0" smtClean="0"/>
              <a:t>ACNC Framework Summary</a:t>
            </a:r>
            <a:endParaRPr lang="en-AU" dirty="0"/>
          </a:p>
        </p:txBody>
      </p:sp>
      <p:sp>
        <p:nvSpPr>
          <p:cNvPr id="3" name="Content Placeholder 2"/>
          <p:cNvSpPr>
            <a:spLocks noGrp="1"/>
          </p:cNvSpPr>
          <p:nvPr>
            <p:ph idx="1"/>
          </p:nvPr>
        </p:nvSpPr>
        <p:spPr>
          <a:xfrm>
            <a:off x="323528" y="1340768"/>
            <a:ext cx="5832647" cy="5318051"/>
          </a:xfrm>
        </p:spPr>
        <p:txBody>
          <a:bodyPr/>
          <a:lstStyle/>
          <a:p>
            <a:r>
              <a:rPr lang="en-AU" dirty="0" smtClean="0"/>
              <a:t>Know your status</a:t>
            </a:r>
          </a:p>
          <a:p>
            <a:r>
              <a:rPr lang="en-AU" dirty="0" smtClean="0"/>
              <a:t>Determine your revenue</a:t>
            </a:r>
          </a:p>
          <a:p>
            <a:r>
              <a:rPr lang="en-AU" dirty="0" smtClean="0"/>
              <a:t>Understand your reporting requirements and framework</a:t>
            </a:r>
          </a:p>
          <a:p>
            <a:r>
              <a:rPr lang="en-AU" dirty="0" smtClean="0"/>
              <a:t>Audit or review requirements</a:t>
            </a:r>
          </a:p>
          <a:p>
            <a:r>
              <a:rPr lang="en-AU" dirty="0" smtClean="0"/>
              <a:t>Consider your financial reporting framework   </a:t>
            </a:r>
            <a:endParaRPr lang="en-AU" dirty="0"/>
          </a:p>
        </p:txBody>
      </p:sp>
      <p:pic>
        <p:nvPicPr>
          <p:cNvPr id="6147" name="Picture 3" descr="P:\Firm\Graphics\Downloads\arrows970.jpg"/>
          <p:cNvPicPr>
            <a:picLocks noChangeAspect="1" noChangeArrowheads="1"/>
          </p:cNvPicPr>
          <p:nvPr/>
        </p:nvPicPr>
        <p:blipFill>
          <a:blip r:embed="rId2" cstate="print"/>
          <a:srcRect/>
          <a:stretch>
            <a:fillRect/>
          </a:stretch>
        </p:blipFill>
        <p:spPr bwMode="auto">
          <a:xfrm>
            <a:off x="6012160" y="1052736"/>
            <a:ext cx="3006518" cy="3384376"/>
          </a:xfrm>
          <a:prstGeom prst="rect">
            <a:avLst/>
          </a:prstGeom>
          <a:noFill/>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5184576" cy="1124744"/>
          </a:xfrm>
        </p:spPr>
        <p:txBody>
          <a:bodyPr/>
          <a:lstStyle/>
          <a:p>
            <a:r>
              <a:rPr lang="en-AU" dirty="0" smtClean="0"/>
              <a:t>Act Now!</a:t>
            </a:r>
            <a:endParaRPr lang="en-AU" dirty="0"/>
          </a:p>
        </p:txBody>
      </p:sp>
      <p:sp>
        <p:nvSpPr>
          <p:cNvPr id="3" name="Content Placeholder 2"/>
          <p:cNvSpPr>
            <a:spLocks noGrp="1"/>
          </p:cNvSpPr>
          <p:nvPr>
            <p:ph idx="1"/>
          </p:nvPr>
        </p:nvSpPr>
        <p:spPr>
          <a:xfrm>
            <a:off x="323528" y="1340768"/>
            <a:ext cx="5976664" cy="4896543"/>
          </a:xfrm>
        </p:spPr>
        <p:txBody>
          <a:bodyPr>
            <a:normAutofit lnSpcReduction="10000"/>
          </a:bodyPr>
          <a:lstStyle/>
          <a:p>
            <a:pPr marL="514350" indent="-514350">
              <a:spcBef>
                <a:spcPts val="800"/>
              </a:spcBef>
              <a:buFont typeface="+mj-lt"/>
              <a:buAutoNum type="arabicPeriod"/>
            </a:pPr>
            <a:r>
              <a:rPr lang="en-AU" sz="2400" dirty="0" smtClean="0"/>
              <a:t>Understand your structure</a:t>
            </a:r>
          </a:p>
          <a:p>
            <a:pPr marL="514350" indent="-514350">
              <a:spcBef>
                <a:spcPts val="800"/>
              </a:spcBef>
              <a:buFont typeface="+mj-lt"/>
              <a:buAutoNum type="arabicPeriod"/>
            </a:pPr>
            <a:r>
              <a:rPr lang="en-AU" sz="2400" dirty="0" smtClean="0"/>
              <a:t>Review your constitution</a:t>
            </a:r>
          </a:p>
          <a:p>
            <a:pPr marL="514350" indent="-514350">
              <a:spcBef>
                <a:spcPts val="800"/>
              </a:spcBef>
              <a:buFont typeface="+mj-lt"/>
              <a:buAutoNum type="arabicPeriod"/>
            </a:pPr>
            <a:r>
              <a:rPr lang="en-AU" sz="2400" dirty="0" smtClean="0"/>
              <a:t>Review your ABN details</a:t>
            </a:r>
          </a:p>
          <a:p>
            <a:pPr marL="514350" indent="-514350">
              <a:spcBef>
                <a:spcPts val="800"/>
              </a:spcBef>
              <a:buFont typeface="+mj-lt"/>
              <a:buAutoNum type="arabicPeriod"/>
            </a:pPr>
            <a:r>
              <a:rPr lang="en-AU" sz="2400" dirty="0" smtClean="0"/>
              <a:t>Consider your activities</a:t>
            </a:r>
          </a:p>
          <a:p>
            <a:pPr marL="514350" indent="-514350">
              <a:spcBef>
                <a:spcPts val="800"/>
              </a:spcBef>
              <a:buFont typeface="+mj-lt"/>
              <a:buAutoNum type="arabicPeriod"/>
            </a:pPr>
            <a:r>
              <a:rPr lang="en-AU" sz="2400" dirty="0" smtClean="0"/>
              <a:t>Review your tax status</a:t>
            </a:r>
          </a:p>
          <a:p>
            <a:pPr marL="514350" indent="-514350">
              <a:spcBef>
                <a:spcPts val="800"/>
              </a:spcBef>
              <a:buFont typeface="+mj-lt"/>
              <a:buAutoNum type="arabicPeriod"/>
            </a:pPr>
            <a:r>
              <a:rPr lang="en-AU" sz="2400" dirty="0" smtClean="0"/>
              <a:t>Determine your reporting obligations</a:t>
            </a:r>
          </a:p>
          <a:p>
            <a:pPr marL="514350" indent="-514350">
              <a:spcBef>
                <a:spcPts val="800"/>
              </a:spcBef>
              <a:buFont typeface="+mj-lt"/>
              <a:buAutoNum type="arabicPeriod"/>
            </a:pPr>
            <a:r>
              <a:rPr lang="en-AU" sz="2400" dirty="0" smtClean="0"/>
              <a:t>Accounting framework</a:t>
            </a:r>
          </a:p>
          <a:p>
            <a:pPr marL="514350" indent="-514350">
              <a:spcBef>
                <a:spcPts val="800"/>
              </a:spcBef>
              <a:buFont typeface="+mj-lt"/>
              <a:buAutoNum type="arabicPeriod"/>
            </a:pPr>
            <a:r>
              <a:rPr lang="en-AU" sz="2400" dirty="0" smtClean="0"/>
              <a:t>Who is doing your audit - a registered company auditor?</a:t>
            </a:r>
          </a:p>
          <a:p>
            <a:pPr marL="514350" indent="-514350">
              <a:spcBef>
                <a:spcPts val="800"/>
              </a:spcBef>
              <a:buFont typeface="+mj-lt"/>
              <a:buAutoNum type="arabicPeriod"/>
            </a:pPr>
            <a:r>
              <a:rPr lang="en-AU" sz="2400" dirty="0" smtClean="0"/>
              <a:t>Educate your “responsible individuals”</a:t>
            </a:r>
          </a:p>
          <a:p>
            <a:pPr marL="514350" indent="-514350">
              <a:spcBef>
                <a:spcPts val="800"/>
              </a:spcBef>
              <a:buFont typeface="+mj-lt"/>
              <a:buAutoNum type="arabicPeriod"/>
            </a:pPr>
            <a:r>
              <a:rPr lang="en-AU" sz="2400" dirty="0" smtClean="0"/>
              <a:t>Stay tuned for developments</a:t>
            </a:r>
          </a:p>
          <a:p>
            <a:pPr marL="514350" indent="-514350">
              <a:spcBef>
                <a:spcPts val="800"/>
              </a:spcBef>
              <a:buFont typeface="+mj-lt"/>
              <a:buAutoNum type="arabicPeriod"/>
            </a:pPr>
            <a:endParaRPr lang="en-AU" dirty="0" smtClean="0"/>
          </a:p>
          <a:p>
            <a:pPr marL="514350" indent="-514350">
              <a:spcBef>
                <a:spcPts val="800"/>
              </a:spcBef>
              <a:buFont typeface="+mj-lt"/>
              <a:buAutoNum type="arabicPeriod"/>
            </a:pPr>
            <a:endParaRPr lang="en-AU" dirty="0" smtClean="0"/>
          </a:p>
          <a:p>
            <a:pPr marL="514350" indent="-514350">
              <a:spcBef>
                <a:spcPts val="800"/>
              </a:spcBef>
              <a:buFont typeface="+mj-lt"/>
              <a:buAutoNum type="arabicPeriod"/>
            </a:pPr>
            <a:endParaRPr lang="en-AU" dirty="0" smtClean="0"/>
          </a:p>
          <a:p>
            <a:pPr marL="514350" indent="-514350">
              <a:spcBef>
                <a:spcPts val="800"/>
              </a:spcBef>
              <a:buFont typeface="+mj-lt"/>
              <a:buAutoNum type="arabicPeriod"/>
            </a:pPr>
            <a:endParaRPr lang="en-AU" dirty="0" smtClean="0"/>
          </a:p>
          <a:p>
            <a:pPr marL="514350" indent="-514350">
              <a:spcBef>
                <a:spcPts val="800"/>
              </a:spcBef>
              <a:buFont typeface="+mj-lt"/>
              <a:buAutoNum type="arabicPeriod"/>
            </a:pPr>
            <a:endParaRPr lang="en-AU" dirty="0" smtClean="0"/>
          </a:p>
          <a:p>
            <a:pPr marL="514350" indent="-514350">
              <a:spcBef>
                <a:spcPts val="800"/>
              </a:spcBef>
              <a:buFont typeface="+mj-lt"/>
              <a:buAutoNum type="arabicPeriod"/>
            </a:pPr>
            <a:endParaRPr lang="en-AU" dirty="0"/>
          </a:p>
        </p:txBody>
      </p:sp>
      <p:pic>
        <p:nvPicPr>
          <p:cNvPr id="10242" name="Picture 2" descr="C:\Users\pns\AppData\Local\Microsoft\Windows\Temporary Internet Files\Content.IE5\L1J5L2P5\MP900402872[1].jpg"/>
          <p:cNvPicPr>
            <a:picLocks noChangeAspect="1" noChangeArrowheads="1"/>
          </p:cNvPicPr>
          <p:nvPr/>
        </p:nvPicPr>
        <p:blipFill>
          <a:blip r:embed="rId2" cstate="print"/>
          <a:srcRect/>
          <a:stretch>
            <a:fillRect/>
          </a:stretch>
        </p:blipFill>
        <p:spPr bwMode="auto">
          <a:xfrm>
            <a:off x="6065658" y="1412776"/>
            <a:ext cx="3078342" cy="4104456"/>
          </a:xfrm>
          <a:prstGeom prst="rect">
            <a:avLst/>
          </a:prstGeom>
          <a:noFill/>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5544616" cy="1124744"/>
          </a:xfrm>
        </p:spPr>
        <p:txBody>
          <a:bodyPr/>
          <a:lstStyle/>
          <a:p>
            <a:r>
              <a:rPr lang="en-AU" dirty="0" smtClean="0"/>
              <a:t>Resources</a:t>
            </a:r>
            <a:endParaRPr lang="en-AU" dirty="0"/>
          </a:p>
        </p:txBody>
      </p:sp>
      <p:sp>
        <p:nvSpPr>
          <p:cNvPr id="3" name="Content Placeholder 2"/>
          <p:cNvSpPr>
            <a:spLocks noGrp="1"/>
          </p:cNvSpPr>
          <p:nvPr>
            <p:ph idx="1"/>
          </p:nvPr>
        </p:nvSpPr>
        <p:spPr>
          <a:xfrm>
            <a:off x="323528" y="1340768"/>
            <a:ext cx="7776863" cy="4392488"/>
          </a:xfrm>
        </p:spPr>
        <p:txBody>
          <a:bodyPr>
            <a:normAutofit/>
          </a:bodyPr>
          <a:lstStyle/>
          <a:p>
            <a:r>
              <a:rPr lang="en-AU" dirty="0" smtClean="0">
                <a:hlinkClick r:id="rId2"/>
              </a:rPr>
              <a:t>http://nfpreforms.com.au</a:t>
            </a:r>
            <a:r>
              <a:rPr lang="en-AU" dirty="0" smtClean="0"/>
              <a:t> </a:t>
            </a:r>
          </a:p>
          <a:p>
            <a:pPr lvl="1"/>
            <a:r>
              <a:rPr lang="en-AU" dirty="0" smtClean="0"/>
              <a:t>Updates</a:t>
            </a:r>
          </a:p>
          <a:p>
            <a:pPr lvl="1"/>
            <a:r>
              <a:rPr lang="en-AU" dirty="0" smtClean="0"/>
              <a:t>Articles</a:t>
            </a:r>
          </a:p>
          <a:p>
            <a:pPr lvl="1"/>
            <a:r>
              <a:rPr lang="en-AU" dirty="0" smtClean="0"/>
              <a:t>Newsletters</a:t>
            </a:r>
          </a:p>
          <a:p>
            <a:pPr lvl="1"/>
            <a:r>
              <a:rPr lang="en-AU" dirty="0" smtClean="0"/>
              <a:t>Reviews and enquiries </a:t>
            </a:r>
          </a:p>
          <a:p>
            <a:pPr lvl="1"/>
            <a:r>
              <a:rPr lang="en-AU" dirty="0" smtClean="0"/>
              <a:t>Draft Legislation</a:t>
            </a:r>
          </a:p>
          <a:p>
            <a:r>
              <a:rPr lang="en-AU" dirty="0" smtClean="0">
                <a:hlinkClick r:id="rId3"/>
              </a:rPr>
              <a:t>http://www.acnc.gov.au</a:t>
            </a:r>
            <a:endParaRPr lang="en-AU" dirty="0" smtClean="0"/>
          </a:p>
          <a:p>
            <a:pPr lvl="1"/>
            <a:r>
              <a:rPr lang="en-AU" dirty="0" smtClean="0"/>
              <a:t>ACNC Website</a:t>
            </a:r>
            <a:endParaRPr lang="en-AU" dirty="0"/>
          </a:p>
        </p:txBody>
      </p:sp>
      <p:pic>
        <p:nvPicPr>
          <p:cNvPr id="4" name="Picture 2" descr="P:\Firm\Graphics\Downloads\chair746.jpg"/>
          <p:cNvPicPr>
            <a:picLocks noChangeAspect="1" noChangeArrowheads="1"/>
          </p:cNvPicPr>
          <p:nvPr/>
        </p:nvPicPr>
        <p:blipFill>
          <a:blip r:embed="rId4" cstate="print"/>
          <a:srcRect/>
          <a:stretch>
            <a:fillRect/>
          </a:stretch>
        </p:blipFill>
        <p:spPr bwMode="auto">
          <a:xfrm>
            <a:off x="5286602" y="1196752"/>
            <a:ext cx="3317846" cy="4921374"/>
          </a:xfrm>
          <a:prstGeom prst="rect">
            <a:avLst/>
          </a:prstGeom>
          <a:noFill/>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51520" y="836712"/>
            <a:ext cx="6120680" cy="576064"/>
          </a:xfrm>
          <a:prstGeom prst="rect">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endParaRPr lang="en-AU"/>
          </a:p>
        </p:txBody>
      </p:sp>
      <p:pic>
        <p:nvPicPr>
          <p:cNvPr id="1026" name="Picture 2"/>
          <p:cNvPicPr>
            <a:picLocks noChangeAspect="1" noChangeArrowheads="1"/>
          </p:cNvPicPr>
          <p:nvPr/>
        </p:nvPicPr>
        <p:blipFill>
          <a:blip r:embed="rId2" cstate="print"/>
          <a:srcRect/>
          <a:stretch>
            <a:fillRect/>
          </a:stretch>
        </p:blipFill>
        <p:spPr bwMode="auto">
          <a:xfrm>
            <a:off x="56614" y="0"/>
            <a:ext cx="4587394"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72200" cy="1124744"/>
          </a:xfrm>
        </p:spPr>
        <p:txBody>
          <a:bodyPr/>
          <a:lstStyle/>
          <a:p>
            <a:r>
              <a:rPr lang="en-AU" sz="3200" dirty="0" smtClean="0"/>
              <a:t>The Coalition Position (May 2013)</a:t>
            </a:r>
            <a:endParaRPr lang="en-AU" sz="3200" dirty="0"/>
          </a:p>
        </p:txBody>
      </p:sp>
      <p:sp>
        <p:nvSpPr>
          <p:cNvPr id="3" name="Content Placeholder 2"/>
          <p:cNvSpPr>
            <a:spLocks noGrp="1"/>
          </p:cNvSpPr>
          <p:nvPr>
            <p:ph idx="1"/>
          </p:nvPr>
        </p:nvSpPr>
        <p:spPr>
          <a:xfrm>
            <a:off x="323528" y="1340769"/>
            <a:ext cx="7632847" cy="4824536"/>
          </a:xfrm>
        </p:spPr>
        <p:txBody>
          <a:bodyPr>
            <a:normAutofit fontScale="92500" lnSpcReduction="10000"/>
          </a:bodyPr>
          <a:lstStyle/>
          <a:p>
            <a:pPr marL="514350" indent="-514350">
              <a:buFont typeface="+mj-lt"/>
              <a:buAutoNum type="arabicPeriod"/>
            </a:pPr>
            <a:r>
              <a:rPr lang="en-AU" dirty="0" smtClean="0"/>
              <a:t>Return responsibility to ATO and ASIC</a:t>
            </a:r>
          </a:p>
          <a:p>
            <a:pPr marL="514350" indent="-514350">
              <a:buFont typeface="+mj-lt"/>
              <a:buAutoNum type="arabicPeriod"/>
            </a:pPr>
            <a:r>
              <a:rPr lang="en-AU" dirty="0" smtClean="0"/>
              <a:t>Independent body</a:t>
            </a:r>
          </a:p>
          <a:p>
            <a:pPr marL="514350" indent="-514350">
              <a:buFont typeface="+mj-lt"/>
              <a:buAutoNum type="arabicPeriod"/>
            </a:pPr>
            <a:r>
              <a:rPr lang="en-AU" dirty="0" smtClean="0"/>
              <a:t>Education and support</a:t>
            </a:r>
          </a:p>
          <a:p>
            <a:pPr marL="514350" indent="-514350">
              <a:buFont typeface="+mj-lt"/>
              <a:buAutoNum type="arabicPeriod"/>
            </a:pPr>
            <a:r>
              <a:rPr lang="en-AU" dirty="0" smtClean="0"/>
              <a:t>Information to assist registration (ATO)</a:t>
            </a:r>
          </a:p>
          <a:p>
            <a:pPr marL="514350" indent="-514350">
              <a:buFont typeface="+mj-lt"/>
              <a:buAutoNum type="arabicPeriod"/>
            </a:pPr>
            <a:r>
              <a:rPr lang="en-AU" dirty="0" smtClean="0"/>
              <a:t>One stop shop for information</a:t>
            </a:r>
          </a:p>
          <a:p>
            <a:pPr marL="514350" indent="-514350">
              <a:buFont typeface="+mj-lt"/>
              <a:buAutoNum type="arabicPeriod"/>
            </a:pPr>
            <a:r>
              <a:rPr lang="en-AU" dirty="0" smtClean="0"/>
              <a:t>Advocate for rights of NFP’s</a:t>
            </a:r>
          </a:p>
          <a:p>
            <a:pPr marL="514350" indent="-514350">
              <a:buFont typeface="+mj-lt"/>
              <a:buAutoNum type="arabicPeriod"/>
            </a:pPr>
            <a:r>
              <a:rPr lang="en-AU" dirty="0" smtClean="0"/>
              <a:t>Represent interests to Govt</a:t>
            </a:r>
          </a:p>
          <a:p>
            <a:pPr marL="514350" indent="-514350">
              <a:buFont typeface="+mj-lt"/>
              <a:buAutoNum type="arabicPeriod"/>
            </a:pPr>
            <a:r>
              <a:rPr lang="en-AU" dirty="0" smtClean="0"/>
              <a:t>Facilitate interaction with Govt</a:t>
            </a:r>
          </a:p>
          <a:p>
            <a:pPr marL="514350" indent="-514350">
              <a:buFont typeface="+mj-lt"/>
              <a:buAutoNum type="arabicPeriod"/>
            </a:pPr>
            <a:r>
              <a:rPr lang="en-AU" dirty="0" smtClean="0"/>
              <a:t>Research and cross sector evaluation on issues of concern</a:t>
            </a:r>
          </a:p>
          <a:p>
            <a:pPr marL="514350" indent="-514350">
              <a:buFont typeface="+mj-lt"/>
              <a:buAutoNum type="arabicPeriod"/>
            </a:pPr>
            <a:r>
              <a:rPr lang="en-AU" dirty="0" smtClean="0"/>
              <a:t>Foster innovation</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2050" name="Picture 2"/>
          <p:cNvPicPr>
            <a:picLocks noChangeAspect="1" noChangeArrowheads="1"/>
          </p:cNvPicPr>
          <p:nvPr/>
        </p:nvPicPr>
        <p:blipFill>
          <a:blip r:embed="rId2" cstate="print"/>
          <a:srcRect l="5851" r="7648" b="15252"/>
          <a:stretch>
            <a:fillRect/>
          </a:stretch>
        </p:blipFill>
        <p:spPr bwMode="auto">
          <a:xfrm>
            <a:off x="35496" y="68627"/>
            <a:ext cx="6258150" cy="57366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5184576" cy="1124744"/>
          </a:xfrm>
        </p:spPr>
        <p:txBody>
          <a:bodyPr/>
          <a:lstStyle/>
          <a:p>
            <a:r>
              <a:rPr lang="en-AU" dirty="0" smtClean="0"/>
              <a:t>Questions...over to you</a:t>
            </a:r>
            <a:endParaRPr lang="en-AU" dirty="0"/>
          </a:p>
        </p:txBody>
      </p:sp>
      <p:pic>
        <p:nvPicPr>
          <p:cNvPr id="5" name="Picture 2" descr="C:\Users\pns\AppData\Local\Microsoft\Windows\Temporary Internet Files\Content.IE5\VFFLPM5A\MC900433165[1].jpg"/>
          <p:cNvPicPr>
            <a:picLocks noGrp="1" noChangeAspect="1" noChangeArrowheads="1"/>
          </p:cNvPicPr>
          <p:nvPr>
            <p:ph idx="1"/>
          </p:nvPr>
        </p:nvPicPr>
        <p:blipFill>
          <a:blip r:embed="rId2" cstate="print"/>
          <a:srcRect/>
          <a:stretch>
            <a:fillRect/>
          </a:stretch>
        </p:blipFill>
        <p:spPr bwMode="auto">
          <a:xfrm>
            <a:off x="1763688" y="1916832"/>
            <a:ext cx="4824413" cy="3620607"/>
          </a:xfrm>
          <a:prstGeom prst="rect">
            <a:avLst/>
          </a:prstGeom>
          <a:noFill/>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smtClean="0"/>
              <a:t>Disclaimer</a:t>
            </a:r>
            <a:endParaRPr lang="en-AU" dirty="0"/>
          </a:p>
        </p:txBody>
      </p:sp>
      <p:sp>
        <p:nvSpPr>
          <p:cNvPr id="4" name="Text Placeholder 3"/>
          <p:cNvSpPr>
            <a:spLocks noGrp="1"/>
          </p:cNvSpPr>
          <p:nvPr>
            <p:ph type="body" sz="quarter" idx="10"/>
          </p:nvPr>
        </p:nvSpPr>
        <p:spPr>
          <a:xfrm>
            <a:off x="467544" y="1341438"/>
            <a:ext cx="8425631" cy="4391025"/>
          </a:xfrm>
        </p:spPr>
        <p:txBody>
          <a:bodyPr>
            <a:normAutofit fontScale="55000" lnSpcReduction="20000"/>
          </a:bodyPr>
          <a:lstStyle/>
          <a:p>
            <a:r>
              <a:rPr lang="en-AU" b="1" dirty="0" smtClean="0"/>
              <a:t>Disclaimer</a:t>
            </a:r>
          </a:p>
          <a:p>
            <a:r>
              <a:rPr lang="en-AU" dirty="0" smtClean="0"/>
              <a:t>This presentation has been prepared by Saward Dawson for educational purposes for</a:t>
            </a:r>
          </a:p>
          <a:p>
            <a:r>
              <a:rPr lang="en-AU" dirty="0" smtClean="0"/>
              <a:t>presentation at our seminar. The contents are best understood in the context of the verbal</a:t>
            </a:r>
          </a:p>
          <a:p>
            <a:r>
              <a:rPr lang="en-AU" dirty="0" smtClean="0"/>
              <a:t>presentation that accompanied this presentation when delivered. We believe that the</a:t>
            </a:r>
          </a:p>
          <a:p>
            <a:r>
              <a:rPr lang="en-AU" dirty="0" smtClean="0"/>
              <a:t>contents are correct at the time of production however this presentation is not intended to</a:t>
            </a:r>
          </a:p>
          <a:p>
            <a:r>
              <a:rPr lang="en-AU" dirty="0" smtClean="0"/>
              <a:t>replace specific advice nor is it designed to be used in isolation of specific advice by an</a:t>
            </a:r>
          </a:p>
          <a:p>
            <a:r>
              <a:rPr lang="en-AU" dirty="0" smtClean="0"/>
              <a:t>appropriately skilled professional. Saward Dawson therefore does not accept any liability</a:t>
            </a:r>
          </a:p>
          <a:p>
            <a:r>
              <a:rPr lang="en-AU" dirty="0" smtClean="0"/>
              <a:t>(whether arising in contract, in tort or negligence or otherwise) for any error or omission in</a:t>
            </a:r>
          </a:p>
          <a:p>
            <a:r>
              <a:rPr lang="en-AU" dirty="0" smtClean="0"/>
              <a:t>this presentation or for any resulting loss or damage (whether direct, indirect, consequential</a:t>
            </a:r>
          </a:p>
          <a:p>
            <a:r>
              <a:rPr lang="en-AU" dirty="0" smtClean="0"/>
              <a:t>or otherwise) suffered by the recipient of this presentation or any other person.</a:t>
            </a:r>
            <a:endParaRPr lang="en-AU"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Current Changes...</a:t>
            </a:r>
            <a:endParaRPr lang="en-AU" dirty="0"/>
          </a:p>
        </p:txBody>
      </p:sp>
      <p:graphicFrame>
        <p:nvGraphicFramePr>
          <p:cNvPr id="5" name="Content Placeholder 4"/>
          <p:cNvGraphicFramePr>
            <a:graphicFrameLocks noGrp="1"/>
          </p:cNvGraphicFramePr>
          <p:nvPr>
            <p:ph idx="1"/>
          </p:nvPr>
        </p:nvGraphicFramePr>
        <p:xfrm>
          <a:off x="467544" y="1124744"/>
          <a:ext cx="655272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4" name="Picture 6" descr="C:\Users\pns\AppData\Local\Microsoft\Windows\Temporary Internet Files\Content.IE5\L1J5L2P5\MC900441401[1].wmf"/>
          <p:cNvPicPr>
            <a:picLocks noChangeAspect="1" noChangeArrowheads="1"/>
          </p:cNvPicPr>
          <p:nvPr/>
        </p:nvPicPr>
        <p:blipFill>
          <a:blip r:embed="rId8" cstate="print"/>
          <a:srcRect/>
          <a:stretch>
            <a:fillRect/>
          </a:stretch>
        </p:blipFill>
        <p:spPr bwMode="auto">
          <a:xfrm>
            <a:off x="5991798" y="3284984"/>
            <a:ext cx="3152202" cy="2664296"/>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5688632" cy="1124744"/>
          </a:xfrm>
        </p:spPr>
        <p:txBody>
          <a:bodyPr/>
          <a:lstStyle/>
          <a:p>
            <a:r>
              <a:rPr lang="en-AU" sz="2400" dirty="0" smtClean="0"/>
              <a:t>ACNC – So What....?</a:t>
            </a:r>
            <a:endParaRPr lang="en-AU" sz="2400" dirty="0"/>
          </a:p>
        </p:txBody>
      </p:sp>
      <p:graphicFrame>
        <p:nvGraphicFramePr>
          <p:cNvPr id="5" name="Content Placeholder 4"/>
          <p:cNvGraphicFramePr>
            <a:graphicFrameLocks noGrp="1"/>
          </p:cNvGraphicFramePr>
          <p:nvPr>
            <p:ph idx="1"/>
          </p:nvPr>
        </p:nvGraphicFramePr>
        <p:xfrm>
          <a:off x="1259632" y="1124745"/>
          <a:ext cx="6336704"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Structure of Legislation</a:t>
            </a:r>
            <a:endParaRPr lang="en-AU" dirty="0"/>
          </a:p>
        </p:txBody>
      </p:sp>
      <p:graphicFrame>
        <p:nvGraphicFramePr>
          <p:cNvPr id="5" name="Content Placeholder 4"/>
          <p:cNvGraphicFramePr>
            <a:graphicFrameLocks noGrp="1"/>
          </p:cNvGraphicFramePr>
          <p:nvPr>
            <p:ph idx="1"/>
          </p:nvPr>
        </p:nvGraphicFramePr>
        <p:xfrm>
          <a:off x="323850" y="692696"/>
          <a:ext cx="8424614"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ACNC Reforms&amp;quot;&quot;/&gt;&lt;property id=&quot;20307&quot; value=&quot;343&quot;/&gt;&lt;/object&gt;&lt;object type=&quot;3&quot; unique_id=&quot;10005&quot;&gt;&lt;property id=&quot;20148&quot; value=&quot;5&quot;/&gt;&lt;property id=&quot;20300&quot; value=&quot;Slide 2 - &amp;quot;Overview - Not for profit reforms&amp;quot;&quot;/&gt;&lt;property id=&quot;20307&quot; value=&quot;471&quot;/&gt;&lt;/object&gt;&lt;object type=&quot;3&quot; unique_id=&quot;10006&quot;&gt;&lt;property id=&quot;20148&quot; value=&quot;5&quot;/&gt;&lt;property id=&quot;20300&quot; value=&quot;Slide 3 - &amp;quot;The Third Sector&amp;quot;&quot;/&gt;&lt;property id=&quot;20307&quot; value=&quot;469&quot;/&gt;&lt;/object&gt;&lt;object type=&quot;3&quot; unique_id=&quot;10007&quot;&gt;&lt;property id=&quot;20148&quot; value=&quot;5&quot;/&gt;&lt;property id=&quot;20300&quot; value=&quot;Slide 16&quot;/&gt;&lt;property id=&quot;20307&quot; value=&quot;453&quot;/&gt;&lt;/object&gt;&lt;object type=&quot;3&quot; unique_id=&quot;10009&quot;&gt;&lt;property id=&quot;20148&quot; value=&quot;5&quot;/&gt;&lt;property id=&quot;20300&quot; value=&quot;Slide 17 - &amp;quot;Government Policy &amp;amp; Treasury Reforms&amp;quot;&quot;/&gt;&lt;property id=&quot;20307&quot; value=&quot;457&quot;/&gt;&lt;/object&gt;&lt;object type=&quot;3&quot; unique_id=&quot;10010&quot;&gt;&lt;property id=&quot;20148&quot; value=&quot;5&quot;/&gt;&lt;property id=&quot;20300&quot; value=&quot;Slide 18 - &amp;quot;Definition of Charity&amp;quot;&quot;/&gt;&lt;property id=&quot;20307&quot; value=&quot;458&quot;/&gt;&lt;/object&gt;&lt;object type=&quot;3&quot; unique_id=&quot;10011&quot;&gt;&lt;property id=&quot;20148&quot; value=&quot;5&quot;/&gt;&lt;property id=&quot;20300&quot; value=&quot;Slide 19 - &amp;quot;Statutory Definition of Charity&amp;quot;&quot;/&gt;&lt;property id=&quot;20307&quot; value=&quot;459&quot;/&gt;&lt;/object&gt;&lt;object type=&quot;3&quot; unique_id=&quot;10012&quot;&gt;&lt;property id=&quot;20148&quot; value=&quot;5&quot;/&gt;&lt;property id=&quot;20300&quot; value=&quot;Slide 20 - &amp;quot;Statutory Definition of Charity&amp;quot;&quot;/&gt;&lt;property id=&quot;20307&quot; value=&quot;460&quot;/&gt;&lt;/object&gt;&lt;object type=&quot;3&quot; unique_id=&quot;10013&quot;&gt;&lt;property id=&quot;20148&quot; value=&quot;5&quot;/&gt;&lt;property id=&quot;20300&quot; value=&quot;Slide 21 - &amp;quot;Statutory Definition of Charity&amp;quot;&quot;/&gt;&lt;property id=&quot;20307&quot; value=&quot;461&quot;/&gt;&lt;/object&gt;&lt;object type=&quot;3&quot; unique_id=&quot;10014&quot;&gt;&lt;property id=&quot;20148&quot; value=&quot;5&quot;/&gt;&lt;property id=&quot;20300&quot; value=&quot;Slide 22 - &amp;quot;Unrelated Commercial Activities&amp;quot;&quot;/&gt;&lt;property id=&quot;20307&quot; value=&quot;462&quot;/&gt;&lt;/object&gt;&lt;object type=&quot;3&quot; unique_id=&quot;10015&quot;&gt;&lt;property id=&quot;20148&quot; value=&quot;5&quot;/&gt;&lt;property id=&quot;20300&quot; value=&quot;Slide 23 - &amp;quot;Unrelated Commercial Activities&amp;quot;&quot;/&gt;&lt;property id=&quot;20307&quot; value=&quot;473&quot;/&gt;&lt;/object&gt;&lt;object type=&quot;3&quot; unique_id=&quot;10016&quot;&gt;&lt;property id=&quot;20148&quot; value=&quot;5&quot;/&gt;&lt;property id=&quot;20300&quot; value=&quot;Slide 24 - &amp;quot;Unrelated Commercial Activities&amp;quot;&quot;/&gt;&lt;property id=&quot;20307&quot; value=&quot;463&quot;/&gt;&lt;/object&gt;&lt;object type=&quot;3&quot; unique_id=&quot;10017&quot;&gt;&lt;property id=&quot;20148&quot; value=&quot;5&quot;/&gt;&lt;property id=&quot;20300&quot; value=&quot;Slide 25 - &amp;quot;Unrelated Commercial Activities&amp;quot;&quot;/&gt;&lt;property id=&quot;20307&quot; value=&quot;464&quot;/&gt;&lt;/object&gt;&lt;object type=&quot;3&quot; unique_id=&quot;10018&quot;&gt;&lt;property id=&quot;20148&quot; value=&quot;5&quot;/&gt;&lt;property id=&quot;20300&quot; value=&quot;Slide 26 - &amp;quot;“In Australia” requirements&amp;quot;&quot;/&gt;&lt;property id=&quot;20307&quot; value=&quot;465&quot;/&gt;&lt;/object&gt;&lt;object type=&quot;3&quot; unique_id=&quot;10019&quot;&gt;&lt;property id=&quot;20148&quot; value=&quot;5&quot;/&gt;&lt;property id=&quot;20300&quot; value=&quot;Slide 27 - &amp;quot;“In Australia” requirements&amp;quot;&quot;/&gt;&lt;property id=&quot;20307&quot; value=&quot;466&quot;/&gt;&lt;/object&gt;&lt;object type=&quot;3&quot; unique_id=&quot;10020&quot;&gt;&lt;property id=&quot;20148&quot; value=&quot;5&quot;/&gt;&lt;property id=&quot;20300&quot; value=&quot;Slide 28 - &amp;quot;“In Australia” requirements&amp;quot;&quot;/&gt;&lt;property id=&quot;20307&quot; value=&quot;498&quot;/&gt;&lt;/object&gt;&lt;object type=&quot;3&quot; unique_id=&quot;10021&quot;&gt;&lt;property id=&quot;20148&quot; value=&quot;5&quot;/&gt;&lt;property id=&quot;20300&quot; value=&quot;Slide 29 - &amp;quot;“In Australia” requirements&amp;quot;&quot;/&gt;&lt;property id=&quot;20307&quot; value=&quot;467&quot;/&gt;&lt;/object&gt;&lt;object type=&quot;3&quot; unique_id=&quot;10022&quot;&gt;&lt;property id=&quot;20148&quot; value=&quot;5&quot;/&gt;&lt;property id=&quot;20300&quot; value=&quot;Slide 30 - &amp;quot;“In Australia” requirements&amp;quot;&quot;/&gt;&lt;property id=&quot;20307&quot; value=&quot;468&quot;/&gt;&lt;/object&gt;&lt;object type=&quot;3&quot; unique_id=&quot;10023&quot;&gt;&lt;property id=&quot;20148&quot; value=&quot;5&quot;/&gt;&lt;property id=&quot;20300&quot; value=&quot;Slide 31&quot;/&gt;&lt;property id=&quot;20307&quot; value=&quot;490&quot;/&gt;&lt;/object&gt;&lt;object type=&quot;3&quot; unique_id=&quot;10024&quot;&gt;&lt;property id=&quot;20148&quot; value=&quot;5&quot;/&gt;&lt;property id=&quot;20300&quot; value=&quot;Slide 32&quot;/&gt;&lt;property id=&quot;20307&quot; value=&quot;481&quot;/&gt;&lt;/object&gt;&lt;object type=&quot;3&quot; unique_id=&quot;10040&quot;&gt;&lt;property id=&quot;20148&quot; value=&quot;5&quot;/&gt;&lt;property id=&quot;20300&quot; value=&quot;Slide 33&quot;/&gt;&lt;property id=&quot;20307&quot; value=&quot;499&quot;/&gt;&lt;/object&gt;&lt;object type=&quot;3&quot; unique_id=&quot;10041&quot;&gt;&lt;property id=&quot;20148&quot; value=&quot;5&quot;/&gt;&lt;property id=&quot;20300&quot; value=&quot;Slide 34&quot;/&gt;&lt;property id=&quot;20307&quot; value=&quot;482&quot;/&gt;&lt;/object&gt;&lt;object type=&quot;3&quot; unique_id=&quot;10042&quot;&gt;&lt;property id=&quot;20148&quot; value=&quot;5&quot;/&gt;&lt;property id=&quot;20300&quot; value=&quot;Slide 35 - &amp;quot;ATO Activities&amp;quot;&quot;/&gt;&lt;property id=&quot;20307&quot; value=&quot;319&quot;/&gt;&lt;/object&gt;&lt;object type=&quot;3&quot; unique_id=&quot;10043&quot;&gt;&lt;property id=&quot;20148&quot; value=&quot;5&quot;/&gt;&lt;property id=&quot;20300&quot; value=&quot;Slide 36 - &amp;quot;ATO Compliance program&amp;quot;&quot;/&gt;&lt;property id=&quot;20307&quot; value=&quot;477&quot;/&gt;&lt;/object&gt;&lt;object type=&quot;3&quot; unique_id=&quot;10044&quot;&gt;&lt;property id=&quot;20148&quot; value=&quot;5&quot;/&gt;&lt;property id=&quot;20300&quot; value=&quot;Slide 37 - &amp;quot;FBT&amp;quot;&quot;/&gt;&lt;property id=&quot;20307&quot; value=&quot;511&quot;/&gt;&lt;/object&gt;&lt;object type=&quot;3&quot; unique_id=&quot;10045&quot;&gt;&lt;property id=&quot;20148&quot; value=&quot;5&quot;/&gt;&lt;property id=&quot;20300&quot; value=&quot;Slide 38 - &amp;quot;School Building Funds&amp;quot;&quot;/&gt;&lt;property id=&quot;20307&quot; value=&quot;454&quot;/&gt;&lt;/object&gt;&lt;object type=&quot;3&quot; unique_id=&quot;10046&quot;&gt;&lt;property id=&quot;20148&quot; value=&quot;5&quot;/&gt;&lt;property id=&quot;20300&quot; value=&quot;Slide 39 - &amp;quot;Public Ancillary Funds&amp;quot;&quot;/&gt;&lt;property id=&quot;20307&quot; value=&quot;455&quot;/&gt;&lt;/object&gt;&lt;object type=&quot;3&quot; unique_id=&quot;10047&quot;&gt;&lt;property id=&quot;20148&quot; value=&quot;5&quot;/&gt;&lt;property id=&quot;20300&quot; value=&quot;Slide 40&quot;/&gt;&lt;property id=&quot;20307&quot; value=&quot;509&quot;/&gt;&lt;/object&gt;&lt;object type=&quot;3&quot; unique_id=&quot;10048&quot;&gt;&lt;property id=&quot;20148&quot; value=&quot;5&quot;/&gt;&lt;property id=&quot;20300&quot; value=&quot;Slide 41&quot;/&gt;&lt;property id=&quot;20307&quot; value=&quot;483&quot;/&gt;&lt;/object&gt;&lt;object type=&quot;3&quot; unique_id=&quot;10049&quot;&gt;&lt;property id=&quot;20148&quot; value=&quot;5&quot;/&gt;&lt;property id=&quot;20300&quot; value=&quot;Slide 42 - &amp;quot;Accounting Reform&amp;quot;&quot;/&gt;&lt;property id=&quot;20307&quot; value=&quot;472&quot;/&gt;&lt;/object&gt;&lt;object type=&quot;3&quot; unique_id=&quot;10050&quot;&gt;&lt;property id=&quot;20148&quot; value=&quot;5&quot;/&gt;&lt;property id=&quot;20300&quot; value=&quot;Slide 43 - &amp;quot;Financial report&amp;quot;&quot;/&gt;&lt;property id=&quot;20307&quot; value=&quot;514&quot;/&gt;&lt;/object&gt;&lt;object type=&quot;3&quot; unique_id=&quot;10051&quot;&gt;&lt;property id=&quot;20148&quot; value=&quot;5&quot;/&gt;&lt;property id=&quot;20300&quot; value=&quot;Slide 44 - &amp;quot;Financial report&amp;quot;&quot;/&gt;&lt;property id=&quot;20307&quot; value=&quot;515&quot;/&gt;&lt;/object&gt;&lt;object type=&quot;3&quot; unique_id=&quot;10052&quot;&gt;&lt;property id=&quot;20148&quot; value=&quot;5&quot;/&gt;&lt;property id=&quot;20300&quot; value=&quot;Slide 45 - &amp;quot;Action&amp;quot;&quot;/&gt;&lt;property id=&quot;20307&quot; value=&quot;513&quot;/&gt;&lt;/object&gt;&lt;object type=&quot;3&quot; unique_id=&quot;10053&quot;&gt;&lt;property id=&quot;20148&quot; value=&quot;5&quot;/&gt;&lt;property id=&quot;20300&quot; value=&quot;Slide 46 - &amp;quot;Resources&amp;quot;&quot;/&gt;&lt;property id=&quot;20307&quot; value=&quot;510&quot;/&gt;&lt;/object&gt;&lt;object type=&quot;3&quot; unique_id=&quot;10054&quot;&gt;&lt;property id=&quot;20148&quot; value=&quot;5&quot;/&gt;&lt;property id=&quot;20300&quot; value=&quot;Slide 47 - &amp;quot;Questions...over to you&amp;quot;&quot;/&gt;&lt;property id=&quot;20307&quot; value=&quot;486&quot;/&gt;&lt;/object&gt;&lt;object type=&quot;3&quot; unique_id=&quot;10055&quot;&gt;&lt;property id=&quot;20148&quot; value=&quot;5&quot;/&gt;&lt;property id=&quot;20300&quot; value=&quot;Slide 48 - &amp;quot;Happy Easter!&amp;quot;&quot;/&gt;&lt;property id=&quot;20307&quot; value=&quot;497&quot;/&gt;&lt;/object&gt;&lt;object type=&quot;3&quot; unique_id=&quot;10711&quot;&gt;&lt;property id=&quot;20148&quot; value=&quot;5&quot;/&gt;&lt;property id=&quot;20300&quot; value=&quot;Slide 4 - &amp;quot;You asked for it.....ACNC&amp;quot;&quot;/&gt;&lt;property id=&quot;20307&quot; value=&quot;516&quot;/&gt;&lt;/object&gt;&lt;object type=&quot;3&quot; unique_id=&quot;10712&quot;&gt;&lt;property id=&quot;20148&quot; value=&quot;5&quot;/&gt;&lt;property id=&quot;20300&quot; value=&quot;Slide 5 - &amp;quot;ACNC Timeline&amp;quot;&quot;/&gt;&lt;property id=&quot;20307&quot; value=&quot;517&quot;/&gt;&lt;/object&gt;&lt;object type=&quot;3&quot; unique_id=&quot;10713&quot;&gt;&lt;property id=&quot;20148&quot; value=&quot;5&quot;/&gt;&lt;property id=&quot;20300&quot; value=&quot;Slide 6&quot;/&gt;&lt;property id=&quot;20307&quot; value=&quot;518&quot;/&gt;&lt;/object&gt;&lt;object type=&quot;3&quot; unique_id=&quot;10714&quot;&gt;&lt;property id=&quot;20148&quot; value=&quot;5&quot;/&gt;&lt;property id=&quot;20300&quot; value=&quot;Slide 7&quot;/&gt;&lt;property id=&quot;20307&quot; value=&quot;519&quot;/&gt;&lt;/object&gt;&lt;object type=&quot;3&quot; unique_id=&quot;10715&quot;&gt;&lt;property id=&quot;20148&quot; value=&quot;5&quot;/&gt;&lt;property id=&quot;20300&quot; value=&quot;Slide 8 - &amp;quot;ACNC Roles and Responsibilities&amp;quot;&quot;/&gt;&lt;property id=&quot;20307&quot; value=&quot;520&quot;/&gt;&lt;/object&gt;&lt;object type=&quot;3&quot; unique_id=&quot;10716&quot;&gt;&lt;property id=&quot;20148&quot; value=&quot;5&quot;/&gt;&lt;property id=&quot;20300&quot; value=&quot;Slide 9 - &amp;quot;ACNC - Register charities &amp;quot;&quot;/&gt;&lt;property id=&quot;20307&quot; value=&quot;521&quot;/&gt;&lt;/object&gt;&lt;object type=&quot;3&quot; unique_id=&quot;10717&quot;&gt;&lt;property id=&quot;20148&quot; value=&quot;5&quot;/&gt;&lt;property id=&quot;20300&quot; value=&quot;Slide 10 - &amp;quot;ACNC - Annual reporting&amp;quot;&quot;/&gt;&lt;property id=&quot;20307&quot; value=&quot;522&quot;/&gt;&lt;/object&gt;&lt;object type=&quot;3&quot; unique_id=&quot;10718&quot;&gt;&lt;property id=&quot;20148&quot; value=&quot;5&quot;/&gt;&lt;property id=&quot;20300&quot; value=&quot;Slide 11 - &amp;quot;Proportional Reporting&amp;quot;&quot;/&gt;&lt;property id=&quot;20307&quot; value=&quot;523&quot;/&gt;&lt;/object&gt;&lt;object type=&quot;3&quot; unique_id=&quot;10719&quot;&gt;&lt;property id=&quot;20148&quot; value=&quot;5&quot;/&gt;&lt;property id=&quot;20300&quot; value=&quot;Slide 12 - &amp;quot;ACNC - Information portal&amp;quot;&quot;/&gt;&lt;property id=&quot;20307&quot; value=&quot;524&quot;/&gt;&lt;/object&gt;&lt;object type=&quot;3&quot; unique_id=&quot;10720&quot;&gt;&lt;property id=&quot;20148&quot; value=&quot;5&quot;/&gt;&lt;property id=&quot;20300&quot; value=&quot;Slide 13 - &amp;quot;Education and guidance&amp;quot;&quot;/&gt;&lt;property id=&quot;20307&quot; value=&quot;525&quot;/&gt;&lt;/object&gt;&lt;object type=&quot;3&quot; unique_id=&quot;10721&quot;&gt;&lt;property id=&quot;20148&quot; value=&quot;5&quot;/&gt;&lt;property id=&quot;20300&quot; value=&quot;Slide 14 - &amp;quot;Fundraising&amp;quot;&quot;/&gt;&lt;property id=&quot;20307&quot; value=&quot;526&quot;/&gt;&lt;/object&gt;&lt;object type=&quot;3&quot; unique_id=&quot;10722&quot;&gt;&lt;property id=&quot;20148&quot; value=&quot;5&quot;/&gt;&lt;property id=&quot;20300&quot; value=&quot;Slide 15 - &amp;quot;ACNC Summary&amp;quot;&quot;/&gt;&lt;property id=&quot;20307&quot; value=&quot;527&quot;/&gt;&lt;/object&gt;&lt;/object&gt;&lt;/object&gt;&lt;/database&gt;"/>
  <p:tag name="SECTOMILLISECCONVERTED" val="1"/>
</p:tagLst>
</file>

<file path=ppt/theme/theme1.xml><?xml version="1.0" encoding="utf-8"?>
<a:theme xmlns:a="http://schemas.openxmlformats.org/drawingml/2006/main" name="CMA 2010 Now you're talking my language">
  <a:themeElements>
    <a:clrScheme name="SDshoesTemplateNoBoo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DshoesTemplateNoBo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SDshoesTemplateNoBoo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shoesTemplateNoBoo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shoesTemplateNoBoo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shoesTemplateNoBoo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shoesTemplateNoBoo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shoesTemplateNoBoo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shoesTemplateNoBoo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shoesTemplateNoBoo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shoesTemplateNoBoo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shoesTemplateNoBoo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shoesTemplateNoBoo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shoesTemplateNoBoo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11566</TotalTime>
  <Words>3765</Words>
  <Application>Microsoft Office PowerPoint</Application>
  <PresentationFormat>On-screen Show (4:3)</PresentationFormat>
  <Paragraphs>537</Paragraphs>
  <Slides>62</Slides>
  <Notes>30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CMA 2010 Now you're talking my language</vt:lpstr>
      <vt:lpstr> ACNC Financial Reporting  </vt:lpstr>
      <vt:lpstr>Session overview</vt:lpstr>
      <vt:lpstr>What does it mean for you?</vt:lpstr>
      <vt:lpstr>ACNC and Reforms</vt:lpstr>
      <vt:lpstr>Current Changes...</vt:lpstr>
      <vt:lpstr>The Coalition Position (May 2013)</vt:lpstr>
      <vt:lpstr>Current Changes...</vt:lpstr>
      <vt:lpstr>ACNC – So What....?</vt:lpstr>
      <vt:lpstr>Structure of Legislation</vt:lpstr>
      <vt:lpstr>Structure of Legislation</vt:lpstr>
      <vt:lpstr>ACNC Financial Reporting Overview</vt:lpstr>
      <vt:lpstr>PowerPoint Presentation</vt:lpstr>
      <vt:lpstr>PowerPoint Presentation</vt:lpstr>
      <vt:lpstr>PowerPoint Presentation</vt:lpstr>
      <vt:lpstr>Basic Religious Charity Exemption</vt:lpstr>
      <vt:lpstr>Basic Religious Charity</vt:lpstr>
      <vt:lpstr>PowerPoint Presentation</vt:lpstr>
      <vt:lpstr>PowerPoint Presentation</vt:lpstr>
      <vt:lpstr>Classification of entities</vt:lpstr>
      <vt:lpstr>Revenue - The Key</vt:lpstr>
      <vt:lpstr>Revenue</vt:lpstr>
      <vt:lpstr>Whose revenue - Consolidation ???</vt:lpstr>
      <vt:lpstr>What is revenue?</vt:lpstr>
      <vt:lpstr>Revenue includes...</vt:lpstr>
      <vt:lpstr>What does revenue not include?</vt:lpstr>
      <vt:lpstr>PowerPoint Presentation</vt:lpstr>
      <vt:lpstr>PowerPoint Presentation</vt:lpstr>
      <vt:lpstr>PowerPoint Presentation</vt:lpstr>
      <vt:lpstr>PowerPoint Presentation</vt:lpstr>
      <vt:lpstr>Legislative requirements</vt:lpstr>
      <vt:lpstr>Legislative requirements</vt:lpstr>
      <vt:lpstr>Legislative requirements</vt:lpstr>
      <vt:lpstr>Financial statements</vt:lpstr>
      <vt:lpstr>Legislative requirements</vt:lpstr>
      <vt:lpstr>Legislative requirements</vt:lpstr>
      <vt:lpstr>Compulsory Standards</vt:lpstr>
      <vt:lpstr>Transitional Rules (S 60.40)</vt:lpstr>
      <vt:lpstr>Accounting Standards</vt:lpstr>
      <vt:lpstr>Financial Reporting Framework</vt:lpstr>
      <vt:lpstr>Financial Reporting Framework</vt:lpstr>
      <vt:lpstr>Reporting Entity?</vt:lpstr>
      <vt:lpstr>Who Decides?</vt:lpstr>
      <vt:lpstr>True and fair view </vt:lpstr>
      <vt:lpstr>Financial Reporting Framework</vt:lpstr>
      <vt:lpstr>Reduced Disclosure Regime</vt:lpstr>
      <vt:lpstr>Reduced disclosure regime</vt:lpstr>
      <vt:lpstr>PowerPoint Presentation</vt:lpstr>
      <vt:lpstr>Audit Requirements</vt:lpstr>
      <vt:lpstr>PowerPoint Presentation</vt:lpstr>
      <vt:lpstr>What is a Review</vt:lpstr>
      <vt:lpstr>Legislative requirements</vt:lpstr>
      <vt:lpstr>PowerPoint Presentation</vt:lpstr>
      <vt:lpstr>ACNC key Dates</vt:lpstr>
      <vt:lpstr>Reporting - June year end</vt:lpstr>
      <vt:lpstr>Reporting – December year end</vt:lpstr>
      <vt:lpstr>ACNC Framework Summary</vt:lpstr>
      <vt:lpstr>Act Now!</vt:lpstr>
      <vt:lpstr>Resources</vt:lpstr>
      <vt:lpstr>PowerPoint Presentation</vt:lpstr>
      <vt:lpstr>PowerPoint Presentation</vt:lpstr>
      <vt:lpstr>Questions...over to you</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 6 - Financial Sustainability</dc:title>
  <dc:creator>Bruce Saward</dc:creator>
  <cp:lastModifiedBy>Pam Thyer</cp:lastModifiedBy>
  <cp:revision>828</cp:revision>
  <cp:lastPrinted>2002-08-27T03:59:38Z</cp:lastPrinted>
  <dcterms:created xsi:type="dcterms:W3CDTF">2010-10-25T03:11:53Z</dcterms:created>
  <dcterms:modified xsi:type="dcterms:W3CDTF">2013-07-22T00:26:16Z</dcterms:modified>
</cp:coreProperties>
</file>